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79B6"/>
    <a:srgbClr val="F9DDDC"/>
    <a:srgbClr val="515151"/>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F2D962-9960-4334-B9B8-A474018BF8FD}" v="437" dt="2024-08-14T18:12:38.250"/>
    <p1510:client id="{5C7325E3-BB4B-4A4A-A10B-111610E065FF}" v="939" dt="2024-08-15T18:09:34.6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0" autoAdjust="0"/>
    <p:restoredTop sz="94660"/>
  </p:normalViewPr>
  <p:slideViewPr>
    <p:cSldViewPr snapToGrid="0">
      <p:cViewPr>
        <p:scale>
          <a:sx n="92" d="100"/>
          <a:sy n="92" d="100"/>
        </p:scale>
        <p:origin x="120" y="1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omi Elbaz" userId="e50e614d4ffee312" providerId="Windows Live" clId="Web-{5C7325E3-BB4B-4A4A-A10B-111610E065FF}"/>
    <pc:docChg chg="addSld delSld modSld sldOrd">
      <pc:chgData name="Neomi Elbaz" userId="e50e614d4ffee312" providerId="Windows Live" clId="Web-{5C7325E3-BB4B-4A4A-A10B-111610E065FF}" dt="2024-08-15T18:09:34.675" v="601" actId="1076"/>
      <pc:docMkLst>
        <pc:docMk/>
      </pc:docMkLst>
      <pc:sldChg chg="addSp delSp modSp">
        <pc:chgData name="Neomi Elbaz" userId="e50e614d4ffee312" providerId="Windows Live" clId="Web-{5C7325E3-BB4B-4A4A-A10B-111610E065FF}" dt="2024-08-15T17:59:53.345" v="587" actId="1076"/>
        <pc:sldMkLst>
          <pc:docMk/>
          <pc:sldMk cId="1715545902" sldId="256"/>
        </pc:sldMkLst>
        <pc:spChg chg="mod">
          <ac:chgData name="Neomi Elbaz" userId="e50e614d4ffee312" providerId="Windows Live" clId="Web-{5C7325E3-BB4B-4A4A-A10B-111610E065FF}" dt="2024-08-14T19:00:20.197" v="343" actId="1076"/>
          <ac:spMkLst>
            <pc:docMk/>
            <pc:sldMk cId="1715545902" sldId="256"/>
            <ac:spMk id="2" creationId="{53F555B9-8AF7-30E0-9B7F-69985DC0D9CF}"/>
          </ac:spMkLst>
        </pc:spChg>
        <pc:picChg chg="add mod">
          <ac:chgData name="Neomi Elbaz" userId="e50e614d4ffee312" providerId="Windows Live" clId="Web-{5C7325E3-BB4B-4A4A-A10B-111610E065FF}" dt="2024-08-15T17:59:53.345" v="587" actId="1076"/>
          <ac:picMkLst>
            <pc:docMk/>
            <pc:sldMk cId="1715545902" sldId="256"/>
            <ac:picMk id="3" creationId="{79D07751-15BD-60E3-0457-8DA938CF820E}"/>
          </ac:picMkLst>
        </pc:picChg>
        <pc:picChg chg="del">
          <ac:chgData name="Neomi Elbaz" userId="e50e614d4ffee312" providerId="Windows Live" clId="Web-{5C7325E3-BB4B-4A4A-A10B-111610E065FF}" dt="2024-08-14T18:22:17.362" v="2"/>
          <ac:picMkLst>
            <pc:docMk/>
            <pc:sldMk cId="1715545902" sldId="256"/>
            <ac:picMk id="3" creationId="{E31B5898-AF9F-21BA-1476-42EB9FECCE1B}"/>
          </ac:picMkLst>
        </pc:picChg>
        <pc:picChg chg="add del mod">
          <ac:chgData name="Neomi Elbaz" userId="e50e614d4ffee312" providerId="Windows Live" clId="Web-{5C7325E3-BB4B-4A4A-A10B-111610E065FF}" dt="2024-08-14T19:00:22.166" v="344"/>
          <ac:picMkLst>
            <pc:docMk/>
            <pc:sldMk cId="1715545902" sldId="256"/>
            <ac:picMk id="4" creationId="{45A1A305-1B8F-63E1-1F30-5804BD033379}"/>
          </ac:picMkLst>
        </pc:picChg>
      </pc:sldChg>
      <pc:sldChg chg="addSp delSp modSp">
        <pc:chgData name="Neomi Elbaz" userId="e50e614d4ffee312" providerId="Windows Live" clId="Web-{5C7325E3-BB4B-4A4A-A10B-111610E065FF}" dt="2024-08-15T17:41:50.231" v="372" actId="20577"/>
        <pc:sldMkLst>
          <pc:docMk/>
          <pc:sldMk cId="0" sldId="257"/>
        </pc:sldMkLst>
        <pc:spChg chg="mod">
          <ac:chgData name="Neomi Elbaz" userId="e50e614d4ffee312" providerId="Windows Live" clId="Web-{5C7325E3-BB4B-4A4A-A10B-111610E065FF}" dt="2024-08-15T17:41:50.231" v="372" actId="20577"/>
          <ac:spMkLst>
            <pc:docMk/>
            <pc:sldMk cId="0" sldId="257"/>
            <ac:spMk id="2" creationId="{00000000-0000-0000-0000-000000000000}"/>
          </ac:spMkLst>
        </pc:spChg>
        <pc:spChg chg="mod">
          <ac:chgData name="Neomi Elbaz" userId="e50e614d4ffee312" providerId="Windows Live" clId="Web-{5C7325E3-BB4B-4A4A-A10B-111610E065FF}" dt="2024-08-15T17:38:57.059" v="346" actId="20577"/>
          <ac:spMkLst>
            <pc:docMk/>
            <pc:sldMk cId="0" sldId="257"/>
            <ac:spMk id="3" creationId="{00000000-0000-0000-0000-000000000000}"/>
          </ac:spMkLst>
        </pc:spChg>
        <pc:spChg chg="del">
          <ac:chgData name="Neomi Elbaz" userId="e50e614d4ffee312" providerId="Windows Live" clId="Web-{5C7325E3-BB4B-4A4A-A10B-111610E065FF}" dt="2024-08-14T18:25:44.677" v="19"/>
          <ac:spMkLst>
            <pc:docMk/>
            <pc:sldMk cId="0" sldId="257"/>
            <ac:spMk id="4" creationId="{0B7B6E9F-0DDF-92D9-E787-9405CEFF2A18}"/>
          </ac:spMkLst>
        </pc:spChg>
        <pc:spChg chg="add mod">
          <ac:chgData name="Neomi Elbaz" userId="e50e614d4ffee312" providerId="Windows Live" clId="Web-{5C7325E3-BB4B-4A4A-A10B-111610E065FF}" dt="2024-08-15T17:40:07.090" v="357" actId="1076"/>
          <ac:spMkLst>
            <pc:docMk/>
            <pc:sldMk cId="0" sldId="257"/>
            <ac:spMk id="4" creationId="{6FCAC3EB-3978-F231-6250-2899CF73879A}"/>
          </ac:spMkLst>
        </pc:spChg>
        <pc:spChg chg="add mod">
          <ac:chgData name="Neomi Elbaz" userId="e50e614d4ffee312" providerId="Windows Live" clId="Web-{5C7325E3-BB4B-4A4A-A10B-111610E065FF}" dt="2024-08-15T17:40:46.559" v="364" actId="20577"/>
          <ac:spMkLst>
            <pc:docMk/>
            <pc:sldMk cId="0" sldId="257"/>
            <ac:spMk id="5" creationId="{4A0BA4F7-A78A-34D9-AFF8-E45B9C5C440A}"/>
          </ac:spMkLst>
        </pc:spChg>
      </pc:sldChg>
      <pc:sldChg chg="del">
        <pc:chgData name="Neomi Elbaz" userId="e50e614d4ffee312" providerId="Windows Live" clId="Web-{5C7325E3-BB4B-4A4A-A10B-111610E065FF}" dt="2024-08-14T18:26:29.740" v="32"/>
        <pc:sldMkLst>
          <pc:docMk/>
          <pc:sldMk cId="2656816437" sldId="258"/>
        </pc:sldMkLst>
      </pc:sldChg>
      <pc:sldChg chg="addSp delSp modSp add replId">
        <pc:chgData name="Neomi Elbaz" userId="e50e614d4ffee312" providerId="Windows Live" clId="Web-{5C7325E3-BB4B-4A4A-A10B-111610E065FF}" dt="2024-08-15T18:04:25.517" v="590" actId="14100"/>
        <pc:sldMkLst>
          <pc:docMk/>
          <pc:sldMk cId="4232751448" sldId="258"/>
        </pc:sldMkLst>
        <pc:spChg chg="mod">
          <ac:chgData name="Neomi Elbaz" userId="e50e614d4ffee312" providerId="Windows Live" clId="Web-{5C7325E3-BB4B-4A4A-A10B-111610E065FF}" dt="2024-08-15T17:43:25.404" v="395" actId="1076"/>
          <ac:spMkLst>
            <pc:docMk/>
            <pc:sldMk cId="4232751448" sldId="258"/>
            <ac:spMk id="2" creationId="{00000000-0000-0000-0000-000000000000}"/>
          </ac:spMkLst>
        </pc:spChg>
        <pc:spChg chg="del">
          <ac:chgData name="Neomi Elbaz" userId="e50e614d4ffee312" providerId="Windows Live" clId="Web-{5C7325E3-BB4B-4A4A-A10B-111610E065FF}" dt="2024-08-15T17:43:09.888" v="388"/>
          <ac:spMkLst>
            <pc:docMk/>
            <pc:sldMk cId="4232751448" sldId="258"/>
            <ac:spMk id="4" creationId="{6FCAC3EB-3978-F231-6250-2899CF73879A}"/>
          </ac:spMkLst>
        </pc:spChg>
        <pc:spChg chg="del">
          <ac:chgData name="Neomi Elbaz" userId="e50e614d4ffee312" providerId="Windows Live" clId="Web-{5C7325E3-BB4B-4A4A-A10B-111610E065FF}" dt="2024-08-15T17:43:00.716" v="387"/>
          <ac:spMkLst>
            <pc:docMk/>
            <pc:sldMk cId="4232751448" sldId="258"/>
            <ac:spMk id="5" creationId="{4A0BA4F7-A78A-34D9-AFF8-E45B9C5C440A}"/>
          </ac:spMkLst>
        </pc:spChg>
        <pc:picChg chg="add mod">
          <ac:chgData name="Neomi Elbaz" userId="e50e614d4ffee312" providerId="Windows Live" clId="Web-{5C7325E3-BB4B-4A4A-A10B-111610E065FF}" dt="2024-08-15T18:04:25.517" v="590" actId="14100"/>
          <ac:picMkLst>
            <pc:docMk/>
            <pc:sldMk cId="4232751448" sldId="258"/>
            <ac:picMk id="6" creationId="{8B2ECD66-D82C-D39B-4DA1-1045C9EF3F05}"/>
          </ac:picMkLst>
        </pc:picChg>
      </pc:sldChg>
      <pc:sldChg chg="addSp delSp modSp add ord replId">
        <pc:chgData name="Neomi Elbaz" userId="e50e614d4ffee312" providerId="Windows Live" clId="Web-{5C7325E3-BB4B-4A4A-A10B-111610E065FF}" dt="2024-08-15T18:05:28.471" v="592" actId="1076"/>
        <pc:sldMkLst>
          <pc:docMk/>
          <pc:sldMk cId="2887639660" sldId="259"/>
        </pc:sldMkLst>
        <pc:spChg chg="mod">
          <ac:chgData name="Neomi Elbaz" userId="e50e614d4ffee312" providerId="Windows Live" clId="Web-{5C7325E3-BB4B-4A4A-A10B-111610E065FF}" dt="2024-08-15T17:45:01.795" v="418" actId="20577"/>
          <ac:spMkLst>
            <pc:docMk/>
            <pc:sldMk cId="2887639660" sldId="259"/>
            <ac:spMk id="2" creationId="{00000000-0000-0000-0000-000000000000}"/>
          </ac:spMkLst>
        </pc:spChg>
        <pc:spChg chg="mod">
          <ac:chgData name="Neomi Elbaz" userId="e50e614d4ffee312" providerId="Windows Live" clId="Web-{5C7325E3-BB4B-4A4A-A10B-111610E065FF}" dt="2024-08-15T17:44:16.044" v="403" actId="1076"/>
          <ac:spMkLst>
            <pc:docMk/>
            <pc:sldMk cId="2887639660" sldId="259"/>
            <ac:spMk id="3" creationId="{00000000-0000-0000-0000-000000000000}"/>
          </ac:spMkLst>
        </pc:spChg>
        <pc:spChg chg="del">
          <ac:chgData name="Neomi Elbaz" userId="e50e614d4ffee312" providerId="Windows Live" clId="Web-{5C7325E3-BB4B-4A4A-A10B-111610E065FF}" dt="2024-08-15T17:44:09.638" v="402"/>
          <ac:spMkLst>
            <pc:docMk/>
            <pc:sldMk cId="2887639660" sldId="259"/>
            <ac:spMk id="4" creationId="{6FCAC3EB-3978-F231-6250-2899CF73879A}"/>
          </ac:spMkLst>
        </pc:spChg>
        <pc:spChg chg="mod">
          <ac:chgData name="Neomi Elbaz" userId="e50e614d4ffee312" providerId="Windows Live" clId="Web-{5C7325E3-BB4B-4A4A-A10B-111610E065FF}" dt="2024-08-15T17:45:06.888" v="419" actId="1076"/>
          <ac:spMkLst>
            <pc:docMk/>
            <pc:sldMk cId="2887639660" sldId="259"/>
            <ac:spMk id="5" creationId="{4A0BA4F7-A78A-34D9-AFF8-E45B9C5C440A}"/>
          </ac:spMkLst>
        </pc:spChg>
        <pc:picChg chg="add mod">
          <ac:chgData name="Neomi Elbaz" userId="e50e614d4ffee312" providerId="Windows Live" clId="Web-{5C7325E3-BB4B-4A4A-A10B-111610E065FF}" dt="2024-08-15T18:05:28.471" v="592" actId="1076"/>
          <ac:picMkLst>
            <pc:docMk/>
            <pc:sldMk cId="2887639660" sldId="259"/>
            <ac:picMk id="6" creationId="{D66832ED-2B07-614E-FD88-9898CF4E909D}"/>
          </ac:picMkLst>
        </pc:picChg>
      </pc:sldChg>
      <pc:sldChg chg="del">
        <pc:chgData name="Neomi Elbaz" userId="e50e614d4ffee312" providerId="Windows Live" clId="Web-{5C7325E3-BB4B-4A4A-A10B-111610E065FF}" dt="2024-08-14T18:26:42.834" v="33"/>
        <pc:sldMkLst>
          <pc:docMk/>
          <pc:sldMk cId="2964657379" sldId="259"/>
        </pc:sldMkLst>
      </pc:sldChg>
      <pc:sldChg chg="del">
        <pc:chgData name="Neomi Elbaz" userId="e50e614d4ffee312" providerId="Windows Live" clId="Web-{5C7325E3-BB4B-4A4A-A10B-111610E065FF}" dt="2024-08-14T18:51:43.974" v="309"/>
        <pc:sldMkLst>
          <pc:docMk/>
          <pc:sldMk cId="385394592" sldId="260"/>
        </pc:sldMkLst>
      </pc:sldChg>
      <pc:sldChg chg="modSp add replId">
        <pc:chgData name="Neomi Elbaz" userId="e50e614d4ffee312" providerId="Windows Live" clId="Web-{5C7325E3-BB4B-4A4A-A10B-111610E065FF}" dt="2024-08-15T17:47:20.858" v="459" actId="1076"/>
        <pc:sldMkLst>
          <pc:docMk/>
          <pc:sldMk cId="2160799378" sldId="260"/>
        </pc:sldMkLst>
        <pc:spChg chg="mod">
          <ac:chgData name="Neomi Elbaz" userId="e50e614d4ffee312" providerId="Windows Live" clId="Web-{5C7325E3-BB4B-4A4A-A10B-111610E065FF}" dt="2024-08-15T17:47:07.795" v="457" actId="1076"/>
          <ac:spMkLst>
            <pc:docMk/>
            <pc:sldMk cId="2160799378" sldId="260"/>
            <ac:spMk id="2" creationId="{00000000-0000-0000-0000-000000000000}"/>
          </ac:spMkLst>
        </pc:spChg>
        <pc:spChg chg="mod">
          <ac:chgData name="Neomi Elbaz" userId="e50e614d4ffee312" providerId="Windows Live" clId="Web-{5C7325E3-BB4B-4A4A-A10B-111610E065FF}" dt="2024-08-15T17:47:15.108" v="458" actId="1076"/>
          <ac:spMkLst>
            <pc:docMk/>
            <pc:sldMk cId="2160799378" sldId="260"/>
            <ac:spMk id="3" creationId="{00000000-0000-0000-0000-000000000000}"/>
          </ac:spMkLst>
        </pc:spChg>
        <pc:spChg chg="mod">
          <ac:chgData name="Neomi Elbaz" userId="e50e614d4ffee312" providerId="Windows Live" clId="Web-{5C7325E3-BB4B-4A4A-A10B-111610E065FF}" dt="2024-08-15T17:47:20.858" v="459" actId="1076"/>
          <ac:spMkLst>
            <pc:docMk/>
            <pc:sldMk cId="2160799378" sldId="260"/>
            <ac:spMk id="5" creationId="{4A0BA4F7-A78A-34D9-AFF8-E45B9C5C440A}"/>
          </ac:spMkLst>
        </pc:spChg>
      </pc:sldChg>
      <pc:sldChg chg="modSp add replId">
        <pc:chgData name="Neomi Elbaz" userId="e50e614d4ffee312" providerId="Windows Live" clId="Web-{5C7325E3-BB4B-4A4A-A10B-111610E065FF}" dt="2024-08-15T17:49:58.155" v="495" actId="20577"/>
        <pc:sldMkLst>
          <pc:docMk/>
          <pc:sldMk cId="1159081419" sldId="261"/>
        </pc:sldMkLst>
        <pc:spChg chg="mod">
          <ac:chgData name="Neomi Elbaz" userId="e50e614d4ffee312" providerId="Windows Live" clId="Web-{5C7325E3-BB4B-4A4A-A10B-111610E065FF}" dt="2024-08-15T17:49:58.155" v="495" actId="20577"/>
          <ac:spMkLst>
            <pc:docMk/>
            <pc:sldMk cId="1159081419" sldId="261"/>
            <ac:spMk id="2" creationId="{00000000-0000-0000-0000-000000000000}"/>
          </ac:spMkLst>
        </pc:spChg>
        <pc:spChg chg="mod">
          <ac:chgData name="Neomi Elbaz" userId="e50e614d4ffee312" providerId="Windows Live" clId="Web-{5C7325E3-BB4B-4A4A-A10B-111610E065FF}" dt="2024-08-15T17:47:54.451" v="462" actId="20577"/>
          <ac:spMkLst>
            <pc:docMk/>
            <pc:sldMk cId="1159081419" sldId="261"/>
            <ac:spMk id="5" creationId="{4A0BA4F7-A78A-34D9-AFF8-E45B9C5C440A}"/>
          </ac:spMkLst>
        </pc:spChg>
      </pc:sldChg>
      <pc:sldChg chg="modSp add del replId">
        <pc:chgData name="Neomi Elbaz" userId="e50e614d4ffee312" providerId="Windows Live" clId="Web-{5C7325E3-BB4B-4A4A-A10B-111610E065FF}" dt="2024-08-15T17:42:32.560" v="382"/>
        <pc:sldMkLst>
          <pc:docMk/>
          <pc:sldMk cId="1554933105" sldId="261"/>
        </pc:sldMkLst>
        <pc:spChg chg="mod">
          <ac:chgData name="Neomi Elbaz" userId="e50e614d4ffee312" providerId="Windows Live" clId="Web-{5C7325E3-BB4B-4A4A-A10B-111610E065FF}" dt="2024-08-14T18:27:35.647" v="50" actId="20577"/>
          <ac:spMkLst>
            <pc:docMk/>
            <pc:sldMk cId="1554933105" sldId="261"/>
            <ac:spMk id="2" creationId="{00000000-0000-0000-0000-000000000000}"/>
          </ac:spMkLst>
        </pc:spChg>
      </pc:sldChg>
      <pc:sldChg chg="del">
        <pc:chgData name="Neomi Elbaz" userId="e50e614d4ffee312" providerId="Windows Live" clId="Web-{5C7325E3-BB4B-4A4A-A10B-111610E065FF}" dt="2024-08-14T18:26:51.084" v="35"/>
        <pc:sldMkLst>
          <pc:docMk/>
          <pc:sldMk cId="3594160562" sldId="261"/>
        </pc:sldMkLst>
      </pc:sldChg>
      <pc:sldChg chg="modSp add replId">
        <pc:chgData name="Neomi Elbaz" userId="e50e614d4ffee312" providerId="Windows Live" clId="Web-{5C7325E3-BB4B-4A4A-A10B-111610E065FF}" dt="2024-08-15T17:52:20.577" v="522" actId="20577"/>
        <pc:sldMkLst>
          <pc:docMk/>
          <pc:sldMk cId="651375197" sldId="262"/>
        </pc:sldMkLst>
        <pc:spChg chg="mod">
          <ac:chgData name="Neomi Elbaz" userId="e50e614d4ffee312" providerId="Windows Live" clId="Web-{5C7325E3-BB4B-4A4A-A10B-111610E065FF}" dt="2024-08-15T17:52:20.577" v="522" actId="20577"/>
          <ac:spMkLst>
            <pc:docMk/>
            <pc:sldMk cId="651375197" sldId="262"/>
            <ac:spMk id="2" creationId="{00000000-0000-0000-0000-000000000000}"/>
          </ac:spMkLst>
        </pc:spChg>
        <pc:spChg chg="mod">
          <ac:chgData name="Neomi Elbaz" userId="e50e614d4ffee312" providerId="Windows Live" clId="Web-{5C7325E3-BB4B-4A4A-A10B-111610E065FF}" dt="2024-08-15T17:51:21.124" v="498" actId="20577"/>
          <ac:spMkLst>
            <pc:docMk/>
            <pc:sldMk cId="651375197" sldId="262"/>
            <ac:spMk id="5" creationId="{4A0BA4F7-A78A-34D9-AFF8-E45B9C5C440A}"/>
          </ac:spMkLst>
        </pc:spChg>
      </pc:sldChg>
      <pc:sldChg chg="del">
        <pc:chgData name="Neomi Elbaz" userId="e50e614d4ffee312" providerId="Windows Live" clId="Web-{5C7325E3-BB4B-4A4A-A10B-111610E065FF}" dt="2024-08-14T18:26:45.131" v="34"/>
        <pc:sldMkLst>
          <pc:docMk/>
          <pc:sldMk cId="3980800419" sldId="262"/>
        </pc:sldMkLst>
      </pc:sldChg>
      <pc:sldChg chg="modSp add del replId">
        <pc:chgData name="Neomi Elbaz" userId="e50e614d4ffee312" providerId="Windows Live" clId="Web-{5C7325E3-BB4B-4A4A-A10B-111610E065FF}" dt="2024-08-15T17:42:30.231" v="381"/>
        <pc:sldMkLst>
          <pc:docMk/>
          <pc:sldMk cId="4125228743" sldId="262"/>
        </pc:sldMkLst>
        <pc:spChg chg="mod">
          <ac:chgData name="Neomi Elbaz" userId="e50e614d4ffee312" providerId="Windows Live" clId="Web-{5C7325E3-BB4B-4A4A-A10B-111610E065FF}" dt="2024-08-14T18:28:48.616" v="69" actId="1076"/>
          <ac:spMkLst>
            <pc:docMk/>
            <pc:sldMk cId="4125228743" sldId="262"/>
            <ac:spMk id="2" creationId="{00000000-0000-0000-0000-000000000000}"/>
          </ac:spMkLst>
        </pc:spChg>
      </pc:sldChg>
      <pc:sldChg chg="addSp delSp modSp add replId">
        <pc:chgData name="Neomi Elbaz" userId="e50e614d4ffee312" providerId="Windows Live" clId="Web-{5C7325E3-BB4B-4A4A-A10B-111610E065FF}" dt="2024-08-15T18:08:34.690" v="597" actId="14100"/>
        <pc:sldMkLst>
          <pc:docMk/>
          <pc:sldMk cId="2547713320" sldId="263"/>
        </pc:sldMkLst>
        <pc:spChg chg="mod">
          <ac:chgData name="Neomi Elbaz" userId="e50e614d4ffee312" providerId="Windows Live" clId="Web-{5C7325E3-BB4B-4A4A-A10B-111610E065FF}" dt="2024-08-15T18:08:28.768" v="595" actId="1076"/>
          <ac:spMkLst>
            <pc:docMk/>
            <pc:sldMk cId="2547713320" sldId="263"/>
            <ac:spMk id="2" creationId="{00000000-0000-0000-0000-000000000000}"/>
          </ac:spMkLst>
        </pc:spChg>
        <pc:spChg chg="add del mod">
          <ac:chgData name="Neomi Elbaz" userId="e50e614d4ffee312" providerId="Windows Live" clId="Web-{5C7325E3-BB4B-4A4A-A10B-111610E065FF}" dt="2024-08-15T17:55:53.062" v="573"/>
          <ac:spMkLst>
            <pc:docMk/>
            <pc:sldMk cId="2547713320" sldId="263"/>
            <ac:spMk id="4" creationId="{8329FFE3-4076-EBCC-2E02-D7EBB7072CEE}"/>
          </ac:spMkLst>
        </pc:spChg>
        <pc:spChg chg="mod">
          <ac:chgData name="Neomi Elbaz" userId="e50e614d4ffee312" providerId="Windows Live" clId="Web-{5C7325E3-BB4B-4A4A-A10B-111610E065FF}" dt="2024-08-15T17:56:11.688" v="577" actId="1076"/>
          <ac:spMkLst>
            <pc:docMk/>
            <pc:sldMk cId="2547713320" sldId="263"/>
            <ac:spMk id="5" creationId="{4A0BA4F7-A78A-34D9-AFF8-E45B9C5C440A}"/>
          </ac:spMkLst>
        </pc:spChg>
        <pc:spChg chg="add del mod">
          <ac:chgData name="Neomi Elbaz" userId="e50e614d4ffee312" providerId="Windows Live" clId="Web-{5C7325E3-BB4B-4A4A-A10B-111610E065FF}" dt="2024-08-15T17:55:49.344" v="572"/>
          <ac:spMkLst>
            <pc:docMk/>
            <pc:sldMk cId="2547713320" sldId="263"/>
            <ac:spMk id="6" creationId="{75582A6F-0595-8AD0-604C-F0B34F403BA5}"/>
          </ac:spMkLst>
        </pc:spChg>
        <pc:picChg chg="add mod">
          <ac:chgData name="Neomi Elbaz" userId="e50e614d4ffee312" providerId="Windows Live" clId="Web-{5C7325E3-BB4B-4A4A-A10B-111610E065FF}" dt="2024-08-15T18:08:34.690" v="597" actId="14100"/>
          <ac:picMkLst>
            <pc:docMk/>
            <pc:sldMk cId="2547713320" sldId="263"/>
            <ac:picMk id="7" creationId="{1307E05A-C5BC-2CF6-81EF-8DEAA7842B9A}"/>
          </ac:picMkLst>
        </pc:picChg>
      </pc:sldChg>
      <pc:sldChg chg="modSp add del replId">
        <pc:chgData name="Neomi Elbaz" userId="e50e614d4ffee312" providerId="Windows Live" clId="Web-{5C7325E3-BB4B-4A4A-A10B-111610E065FF}" dt="2024-08-15T17:42:28.044" v="380"/>
        <pc:sldMkLst>
          <pc:docMk/>
          <pc:sldMk cId="3398059512" sldId="263"/>
        </pc:sldMkLst>
        <pc:spChg chg="mod">
          <ac:chgData name="Neomi Elbaz" userId="e50e614d4ffee312" providerId="Windows Live" clId="Web-{5C7325E3-BB4B-4A4A-A10B-111610E065FF}" dt="2024-08-14T18:30:28.461" v="91" actId="20577"/>
          <ac:spMkLst>
            <pc:docMk/>
            <pc:sldMk cId="3398059512" sldId="263"/>
            <ac:spMk id="2" creationId="{00000000-0000-0000-0000-000000000000}"/>
          </ac:spMkLst>
        </pc:spChg>
      </pc:sldChg>
      <pc:sldChg chg="addSp modSp add replId">
        <pc:chgData name="Neomi Elbaz" userId="e50e614d4ffee312" providerId="Windows Live" clId="Web-{5C7325E3-BB4B-4A4A-A10B-111610E065FF}" dt="2024-08-15T18:09:34.675" v="601" actId="1076"/>
        <pc:sldMkLst>
          <pc:docMk/>
          <pc:sldMk cId="344869207" sldId="264"/>
        </pc:sldMkLst>
        <pc:spChg chg="mod">
          <ac:chgData name="Neomi Elbaz" userId="e50e614d4ffee312" providerId="Windows Live" clId="Web-{5C7325E3-BB4B-4A4A-A10B-111610E065FF}" dt="2024-08-15T17:56:29.109" v="580" actId="20577"/>
          <ac:spMkLst>
            <pc:docMk/>
            <pc:sldMk cId="344869207" sldId="264"/>
            <ac:spMk id="2" creationId="{00000000-0000-0000-0000-000000000000}"/>
          </ac:spMkLst>
        </pc:spChg>
        <pc:spChg chg="mod">
          <ac:chgData name="Neomi Elbaz" userId="e50e614d4ffee312" providerId="Windows Live" clId="Web-{5C7325E3-BB4B-4A4A-A10B-111610E065FF}" dt="2024-08-15T17:56:32.734" v="581" actId="1076"/>
          <ac:spMkLst>
            <pc:docMk/>
            <pc:sldMk cId="344869207" sldId="264"/>
            <ac:spMk id="4" creationId="{8329FFE3-4076-EBCC-2E02-D7EBB7072CEE}"/>
          </ac:spMkLst>
        </pc:spChg>
        <pc:spChg chg="mod">
          <ac:chgData name="Neomi Elbaz" userId="e50e614d4ffee312" providerId="Windows Live" clId="Web-{5C7325E3-BB4B-4A4A-A10B-111610E065FF}" dt="2024-08-15T17:56:46.563" v="583" actId="20577"/>
          <ac:spMkLst>
            <pc:docMk/>
            <pc:sldMk cId="344869207" sldId="264"/>
            <ac:spMk id="6" creationId="{75582A6F-0595-8AD0-604C-F0B34F403BA5}"/>
          </ac:spMkLst>
        </pc:spChg>
        <pc:picChg chg="add mod">
          <ac:chgData name="Neomi Elbaz" userId="e50e614d4ffee312" providerId="Windows Live" clId="Web-{5C7325E3-BB4B-4A4A-A10B-111610E065FF}" dt="2024-08-15T18:09:34.675" v="601" actId="1076"/>
          <ac:picMkLst>
            <pc:docMk/>
            <pc:sldMk cId="344869207" sldId="264"/>
            <ac:picMk id="7" creationId="{0159BCB4-70C8-7960-10FB-06774C0F4A50}"/>
          </ac:picMkLst>
        </pc:picChg>
      </pc:sldChg>
      <pc:sldChg chg="addSp modSp add del replId">
        <pc:chgData name="Neomi Elbaz" userId="e50e614d4ffee312" providerId="Windows Live" clId="Web-{5C7325E3-BB4B-4A4A-A10B-111610E065FF}" dt="2024-08-15T17:42:26.856" v="379"/>
        <pc:sldMkLst>
          <pc:docMk/>
          <pc:sldMk cId="2161278372" sldId="264"/>
        </pc:sldMkLst>
        <pc:spChg chg="mod">
          <ac:chgData name="Neomi Elbaz" userId="e50e614d4ffee312" providerId="Windows Live" clId="Web-{5C7325E3-BB4B-4A4A-A10B-111610E065FF}" dt="2024-08-14T18:32:14.728" v="113" actId="1076"/>
          <ac:spMkLst>
            <pc:docMk/>
            <pc:sldMk cId="2161278372" sldId="264"/>
            <ac:spMk id="2" creationId="{00000000-0000-0000-0000-000000000000}"/>
          </ac:spMkLst>
        </pc:spChg>
        <pc:spChg chg="mod">
          <ac:chgData name="Neomi Elbaz" userId="e50e614d4ffee312" providerId="Windows Live" clId="Web-{5C7325E3-BB4B-4A4A-A10B-111610E065FF}" dt="2024-08-14T18:31:32.180" v="97" actId="1076"/>
          <ac:spMkLst>
            <pc:docMk/>
            <pc:sldMk cId="2161278372" sldId="264"/>
            <ac:spMk id="3" creationId="{00000000-0000-0000-0000-000000000000}"/>
          </ac:spMkLst>
        </pc:spChg>
        <pc:spChg chg="add mod">
          <ac:chgData name="Neomi Elbaz" userId="e50e614d4ffee312" providerId="Windows Live" clId="Web-{5C7325E3-BB4B-4A4A-A10B-111610E065FF}" dt="2024-08-14T18:32:43.572" v="125" actId="20577"/>
          <ac:spMkLst>
            <pc:docMk/>
            <pc:sldMk cId="2161278372" sldId="264"/>
            <ac:spMk id="4" creationId="{6CD08CFB-7471-46A8-BD20-9B5A41789A6B}"/>
          </ac:spMkLst>
        </pc:spChg>
        <pc:picChg chg="add mod">
          <ac:chgData name="Neomi Elbaz" userId="e50e614d4ffee312" providerId="Windows Live" clId="Web-{5C7325E3-BB4B-4A4A-A10B-111610E065FF}" dt="2024-08-14T18:33:15.525" v="127" actId="1076"/>
          <ac:picMkLst>
            <pc:docMk/>
            <pc:sldMk cId="2161278372" sldId="264"/>
            <ac:picMk id="5" creationId="{17C19AF7-7E44-11B2-2B8F-BF96DFCAF835}"/>
          </ac:picMkLst>
        </pc:picChg>
        <pc:picChg chg="add mod">
          <ac:chgData name="Neomi Elbaz" userId="e50e614d4ffee312" providerId="Windows Live" clId="Web-{5C7325E3-BB4B-4A4A-A10B-111610E065FF}" dt="2024-08-14T18:33:45.119" v="129" actId="1076"/>
          <ac:picMkLst>
            <pc:docMk/>
            <pc:sldMk cId="2161278372" sldId="264"/>
            <ac:picMk id="6" creationId="{4644606F-5520-1742-8D8E-66A9CF9E58CD}"/>
          </ac:picMkLst>
        </pc:picChg>
      </pc:sldChg>
      <pc:sldChg chg="addSp delSp modSp add del replId">
        <pc:chgData name="Neomi Elbaz" userId="e50e614d4ffee312" providerId="Windows Live" clId="Web-{5C7325E3-BB4B-4A4A-A10B-111610E065FF}" dt="2024-08-15T17:42:25.450" v="378"/>
        <pc:sldMkLst>
          <pc:docMk/>
          <pc:sldMk cId="2939286641" sldId="265"/>
        </pc:sldMkLst>
        <pc:spChg chg="mod">
          <ac:chgData name="Neomi Elbaz" userId="e50e614d4ffee312" providerId="Windows Live" clId="Web-{5C7325E3-BB4B-4A4A-A10B-111610E065FF}" dt="2024-08-14T18:36:04.605" v="158" actId="1076"/>
          <ac:spMkLst>
            <pc:docMk/>
            <pc:sldMk cId="2939286641" sldId="265"/>
            <ac:spMk id="2" creationId="{00000000-0000-0000-0000-000000000000}"/>
          </ac:spMkLst>
        </pc:spChg>
        <pc:spChg chg="mod">
          <ac:chgData name="Neomi Elbaz" userId="e50e614d4ffee312" providerId="Windows Live" clId="Web-{5C7325E3-BB4B-4A4A-A10B-111610E065FF}" dt="2024-08-14T18:34:08.479" v="133" actId="20577"/>
          <ac:spMkLst>
            <pc:docMk/>
            <pc:sldMk cId="2939286641" sldId="265"/>
            <ac:spMk id="4" creationId="{6CD08CFB-7471-46A8-BD20-9B5A41789A6B}"/>
          </ac:spMkLst>
        </pc:spChg>
        <pc:picChg chg="del">
          <ac:chgData name="Neomi Elbaz" userId="e50e614d4ffee312" providerId="Windows Live" clId="Web-{5C7325E3-BB4B-4A4A-A10B-111610E065FF}" dt="2024-08-14T18:34:27.760" v="137"/>
          <ac:picMkLst>
            <pc:docMk/>
            <pc:sldMk cId="2939286641" sldId="265"/>
            <ac:picMk id="5" creationId="{17C19AF7-7E44-11B2-2B8F-BF96DFCAF835}"/>
          </ac:picMkLst>
        </pc:picChg>
        <pc:picChg chg="del">
          <ac:chgData name="Neomi Elbaz" userId="e50e614d4ffee312" providerId="Windows Live" clId="Web-{5C7325E3-BB4B-4A4A-A10B-111610E065FF}" dt="2024-08-14T18:34:29.135" v="138"/>
          <ac:picMkLst>
            <pc:docMk/>
            <pc:sldMk cId="2939286641" sldId="265"/>
            <ac:picMk id="6" creationId="{4644606F-5520-1742-8D8E-66A9CF9E58CD}"/>
          </ac:picMkLst>
        </pc:picChg>
        <pc:picChg chg="add mod">
          <ac:chgData name="Neomi Elbaz" userId="e50e614d4ffee312" providerId="Windows Live" clId="Web-{5C7325E3-BB4B-4A4A-A10B-111610E065FF}" dt="2024-08-14T18:36:39.434" v="162" actId="14100"/>
          <ac:picMkLst>
            <pc:docMk/>
            <pc:sldMk cId="2939286641" sldId="265"/>
            <ac:picMk id="7" creationId="{A8EEAB9D-253E-F946-AF8C-AC6B16FDCDCC}"/>
          </ac:picMkLst>
        </pc:picChg>
      </pc:sldChg>
      <pc:sldChg chg="addSp delSp modSp add del replId">
        <pc:chgData name="Neomi Elbaz" userId="e50e614d4ffee312" providerId="Windows Live" clId="Web-{5C7325E3-BB4B-4A4A-A10B-111610E065FF}" dt="2024-08-15T17:42:24.294" v="377"/>
        <pc:sldMkLst>
          <pc:docMk/>
          <pc:sldMk cId="2046155572" sldId="266"/>
        </pc:sldMkLst>
        <pc:spChg chg="mod">
          <ac:chgData name="Neomi Elbaz" userId="e50e614d4ffee312" providerId="Windows Live" clId="Web-{5C7325E3-BB4B-4A4A-A10B-111610E065FF}" dt="2024-08-14T18:37:57.169" v="181" actId="1076"/>
          <ac:spMkLst>
            <pc:docMk/>
            <pc:sldMk cId="2046155572" sldId="266"/>
            <ac:spMk id="2" creationId="{00000000-0000-0000-0000-000000000000}"/>
          </ac:spMkLst>
        </pc:spChg>
        <pc:spChg chg="mod">
          <ac:chgData name="Neomi Elbaz" userId="e50e614d4ffee312" providerId="Windows Live" clId="Web-{5C7325E3-BB4B-4A4A-A10B-111610E065FF}" dt="2024-08-14T18:37:26.106" v="168" actId="20577"/>
          <ac:spMkLst>
            <pc:docMk/>
            <pc:sldMk cId="2046155572" sldId="266"/>
            <ac:spMk id="4" creationId="{6CD08CFB-7471-46A8-BD20-9B5A41789A6B}"/>
          </ac:spMkLst>
        </pc:spChg>
        <pc:picChg chg="add mod">
          <ac:chgData name="Neomi Elbaz" userId="e50e614d4ffee312" providerId="Windows Live" clId="Web-{5C7325E3-BB4B-4A4A-A10B-111610E065FF}" dt="2024-08-14T18:38:27.607" v="184" actId="14100"/>
          <ac:picMkLst>
            <pc:docMk/>
            <pc:sldMk cId="2046155572" sldId="266"/>
            <ac:picMk id="5" creationId="{7D2EA3FB-2E57-CD1C-ED30-35AEB393B686}"/>
          </ac:picMkLst>
        </pc:picChg>
        <pc:picChg chg="del">
          <ac:chgData name="Neomi Elbaz" userId="e50e614d4ffee312" providerId="Windows Live" clId="Web-{5C7325E3-BB4B-4A4A-A10B-111610E065FF}" dt="2024-08-14T18:37:49.981" v="180"/>
          <ac:picMkLst>
            <pc:docMk/>
            <pc:sldMk cId="2046155572" sldId="266"/>
            <ac:picMk id="7" creationId="{A8EEAB9D-253E-F946-AF8C-AC6B16FDCDCC}"/>
          </ac:picMkLst>
        </pc:picChg>
      </pc:sldChg>
      <pc:sldChg chg="addSp delSp modSp add del replId">
        <pc:chgData name="Neomi Elbaz" userId="e50e614d4ffee312" providerId="Windows Live" clId="Web-{5C7325E3-BB4B-4A4A-A10B-111610E065FF}" dt="2024-08-15T17:42:23.075" v="376"/>
        <pc:sldMkLst>
          <pc:docMk/>
          <pc:sldMk cId="746544485" sldId="267"/>
        </pc:sldMkLst>
        <pc:spChg chg="mod">
          <ac:chgData name="Neomi Elbaz" userId="e50e614d4ffee312" providerId="Windows Live" clId="Web-{5C7325E3-BB4B-4A4A-A10B-111610E065FF}" dt="2024-08-14T18:39:58.873" v="196" actId="20577"/>
          <ac:spMkLst>
            <pc:docMk/>
            <pc:sldMk cId="746544485" sldId="267"/>
            <ac:spMk id="2" creationId="{00000000-0000-0000-0000-000000000000}"/>
          </ac:spMkLst>
        </pc:spChg>
        <pc:spChg chg="mod">
          <ac:chgData name="Neomi Elbaz" userId="e50e614d4ffee312" providerId="Windows Live" clId="Web-{5C7325E3-BB4B-4A4A-A10B-111610E065FF}" dt="2024-08-14T18:39:35.092" v="188" actId="20577"/>
          <ac:spMkLst>
            <pc:docMk/>
            <pc:sldMk cId="746544485" sldId="267"/>
            <ac:spMk id="4" creationId="{6CD08CFB-7471-46A8-BD20-9B5A41789A6B}"/>
          </ac:spMkLst>
        </pc:spChg>
        <pc:spChg chg="add mod">
          <ac:chgData name="Neomi Elbaz" userId="e50e614d4ffee312" providerId="Windows Live" clId="Web-{5C7325E3-BB4B-4A4A-A10B-111610E065FF}" dt="2024-08-14T18:40:39.311" v="208" actId="1076"/>
          <ac:spMkLst>
            <pc:docMk/>
            <pc:sldMk cId="746544485" sldId="267"/>
            <ac:spMk id="6" creationId="{05E6DF65-A903-57AA-1C3C-444410CA0463}"/>
          </ac:spMkLst>
        </pc:spChg>
        <pc:spChg chg="add mod">
          <ac:chgData name="Neomi Elbaz" userId="e50e614d4ffee312" providerId="Windows Live" clId="Web-{5C7325E3-BB4B-4A4A-A10B-111610E065FF}" dt="2024-08-14T18:41:29.483" v="220" actId="1076"/>
          <ac:spMkLst>
            <pc:docMk/>
            <pc:sldMk cId="746544485" sldId="267"/>
            <ac:spMk id="7" creationId="{97E269F6-A430-4082-0CB2-3E96035CFB05}"/>
          </ac:spMkLst>
        </pc:spChg>
        <pc:picChg chg="del">
          <ac:chgData name="Neomi Elbaz" userId="e50e614d4ffee312" providerId="Windows Live" clId="Web-{5C7325E3-BB4B-4A4A-A10B-111610E065FF}" dt="2024-08-14T18:40:00.357" v="197"/>
          <ac:picMkLst>
            <pc:docMk/>
            <pc:sldMk cId="746544485" sldId="267"/>
            <ac:picMk id="5" creationId="{7D2EA3FB-2E57-CD1C-ED30-35AEB393B686}"/>
          </ac:picMkLst>
        </pc:picChg>
        <pc:picChg chg="add mod">
          <ac:chgData name="Neomi Elbaz" userId="e50e614d4ffee312" providerId="Windows Live" clId="Web-{5C7325E3-BB4B-4A4A-A10B-111610E065FF}" dt="2024-08-14T18:43:19.031" v="225" actId="1076"/>
          <ac:picMkLst>
            <pc:docMk/>
            <pc:sldMk cId="746544485" sldId="267"/>
            <ac:picMk id="8" creationId="{77D008AE-FA4C-574C-C32E-80C9AA425F5F}"/>
          </ac:picMkLst>
        </pc:picChg>
      </pc:sldChg>
      <pc:sldChg chg="delSp modSp add del replId">
        <pc:chgData name="Neomi Elbaz" userId="e50e614d4ffee312" providerId="Windows Live" clId="Web-{5C7325E3-BB4B-4A4A-A10B-111610E065FF}" dt="2024-08-15T17:42:21.856" v="375"/>
        <pc:sldMkLst>
          <pc:docMk/>
          <pc:sldMk cId="3356568389" sldId="268"/>
        </pc:sldMkLst>
        <pc:spChg chg="mod">
          <ac:chgData name="Neomi Elbaz" userId="e50e614d4ffee312" providerId="Windows Live" clId="Web-{5C7325E3-BB4B-4A4A-A10B-111610E065FF}" dt="2024-08-14T18:45:07.032" v="249" actId="20577"/>
          <ac:spMkLst>
            <pc:docMk/>
            <pc:sldMk cId="3356568389" sldId="268"/>
            <ac:spMk id="2" creationId="{00000000-0000-0000-0000-000000000000}"/>
          </ac:spMkLst>
        </pc:spChg>
        <pc:spChg chg="mod">
          <ac:chgData name="Neomi Elbaz" userId="e50e614d4ffee312" providerId="Windows Live" clId="Web-{5C7325E3-BB4B-4A4A-A10B-111610E065FF}" dt="2024-08-14T18:44:08.032" v="231" actId="20577"/>
          <ac:spMkLst>
            <pc:docMk/>
            <pc:sldMk cId="3356568389" sldId="268"/>
            <ac:spMk id="3" creationId="{00000000-0000-0000-0000-000000000000}"/>
          </ac:spMkLst>
        </pc:spChg>
        <pc:spChg chg="mod">
          <ac:chgData name="Neomi Elbaz" userId="e50e614d4ffee312" providerId="Windows Live" clId="Web-{5C7325E3-BB4B-4A4A-A10B-111610E065FF}" dt="2024-08-14T18:44:27.094" v="238" actId="20577"/>
          <ac:spMkLst>
            <pc:docMk/>
            <pc:sldMk cId="3356568389" sldId="268"/>
            <ac:spMk id="4" creationId="{6CD08CFB-7471-46A8-BD20-9B5A41789A6B}"/>
          </ac:spMkLst>
        </pc:spChg>
        <pc:spChg chg="mod">
          <ac:chgData name="Neomi Elbaz" userId="e50e614d4ffee312" providerId="Windows Live" clId="Web-{5C7325E3-BB4B-4A4A-A10B-111610E065FF}" dt="2024-08-14T18:45:13.657" v="250" actId="1076"/>
          <ac:spMkLst>
            <pc:docMk/>
            <pc:sldMk cId="3356568389" sldId="268"/>
            <ac:spMk id="6" creationId="{05E6DF65-A903-57AA-1C3C-444410CA0463}"/>
          </ac:spMkLst>
        </pc:spChg>
        <pc:spChg chg="mod">
          <ac:chgData name="Neomi Elbaz" userId="e50e614d4ffee312" providerId="Windows Live" clId="Web-{5C7325E3-BB4B-4A4A-A10B-111610E065FF}" dt="2024-08-14T18:45:31.845" v="259" actId="20577"/>
          <ac:spMkLst>
            <pc:docMk/>
            <pc:sldMk cId="3356568389" sldId="268"/>
            <ac:spMk id="7" creationId="{97E269F6-A430-4082-0CB2-3E96035CFB05}"/>
          </ac:spMkLst>
        </pc:spChg>
        <pc:picChg chg="del">
          <ac:chgData name="Neomi Elbaz" userId="e50e614d4ffee312" providerId="Windows Live" clId="Web-{5C7325E3-BB4B-4A4A-A10B-111610E065FF}" dt="2024-08-14T18:44:55.407" v="243"/>
          <ac:picMkLst>
            <pc:docMk/>
            <pc:sldMk cId="3356568389" sldId="268"/>
            <ac:picMk id="8" creationId="{77D008AE-FA4C-574C-C32E-80C9AA425F5F}"/>
          </ac:picMkLst>
        </pc:picChg>
      </pc:sldChg>
      <pc:sldChg chg="addSp delSp modSp add del replId">
        <pc:chgData name="Neomi Elbaz" userId="e50e614d4ffee312" providerId="Windows Live" clId="Web-{5C7325E3-BB4B-4A4A-A10B-111610E065FF}" dt="2024-08-15T17:42:20.622" v="374"/>
        <pc:sldMkLst>
          <pc:docMk/>
          <pc:sldMk cId="2832542384" sldId="269"/>
        </pc:sldMkLst>
        <pc:spChg chg="mod">
          <ac:chgData name="Neomi Elbaz" userId="e50e614d4ffee312" providerId="Windows Live" clId="Web-{5C7325E3-BB4B-4A4A-A10B-111610E065FF}" dt="2024-08-14T18:47:16.440" v="304" actId="20577"/>
          <ac:spMkLst>
            <pc:docMk/>
            <pc:sldMk cId="2832542384" sldId="269"/>
            <ac:spMk id="2" creationId="{00000000-0000-0000-0000-000000000000}"/>
          </ac:spMkLst>
        </pc:spChg>
        <pc:spChg chg="mod">
          <ac:chgData name="Neomi Elbaz" userId="e50e614d4ffee312" providerId="Windows Live" clId="Web-{5C7325E3-BB4B-4A4A-A10B-111610E065FF}" dt="2024-08-14T18:46:06.392" v="262" actId="20577"/>
          <ac:spMkLst>
            <pc:docMk/>
            <pc:sldMk cId="2832542384" sldId="269"/>
            <ac:spMk id="4" creationId="{6CD08CFB-7471-46A8-BD20-9B5A41789A6B}"/>
          </ac:spMkLst>
        </pc:spChg>
        <pc:spChg chg="del">
          <ac:chgData name="Neomi Elbaz" userId="e50e614d4ffee312" providerId="Windows Live" clId="Web-{5C7325E3-BB4B-4A4A-A10B-111610E065FF}" dt="2024-08-14T18:46:50.096" v="285"/>
          <ac:spMkLst>
            <pc:docMk/>
            <pc:sldMk cId="2832542384" sldId="269"/>
            <ac:spMk id="6" creationId="{05E6DF65-A903-57AA-1C3C-444410CA0463}"/>
          </ac:spMkLst>
        </pc:spChg>
        <pc:spChg chg="del mod">
          <ac:chgData name="Neomi Elbaz" userId="e50e614d4ffee312" providerId="Windows Live" clId="Web-{5C7325E3-BB4B-4A4A-A10B-111610E065FF}" dt="2024-08-14T18:47:01.815" v="292"/>
          <ac:spMkLst>
            <pc:docMk/>
            <pc:sldMk cId="2832542384" sldId="269"/>
            <ac:spMk id="7" creationId="{97E269F6-A430-4082-0CB2-3E96035CFB05}"/>
          </ac:spMkLst>
        </pc:spChg>
        <pc:picChg chg="add mod">
          <ac:chgData name="Neomi Elbaz" userId="e50e614d4ffee312" providerId="Windows Live" clId="Web-{5C7325E3-BB4B-4A4A-A10B-111610E065FF}" dt="2024-08-14T18:51:11.083" v="308" actId="1076"/>
          <ac:picMkLst>
            <pc:docMk/>
            <pc:sldMk cId="2832542384" sldId="269"/>
            <ac:picMk id="5" creationId="{0FE97428-8AAC-9606-8F12-F567CD013782}"/>
          </ac:picMkLst>
        </pc:picChg>
      </pc:sldChg>
      <pc:sldChg chg="addSp delSp modSp add del replId">
        <pc:chgData name="Neomi Elbaz" userId="e50e614d4ffee312" providerId="Windows Live" clId="Web-{5C7325E3-BB4B-4A4A-A10B-111610E065FF}" dt="2024-08-15T17:42:18.966" v="373"/>
        <pc:sldMkLst>
          <pc:docMk/>
          <pc:sldMk cId="252027168" sldId="270"/>
        </pc:sldMkLst>
        <pc:spChg chg="mod">
          <ac:chgData name="Neomi Elbaz" userId="e50e614d4ffee312" providerId="Windows Live" clId="Web-{5C7325E3-BB4B-4A4A-A10B-111610E065FF}" dt="2024-08-14T18:53:02.506" v="337" actId="20577"/>
          <ac:spMkLst>
            <pc:docMk/>
            <pc:sldMk cId="252027168" sldId="270"/>
            <ac:spMk id="2" creationId="{00000000-0000-0000-0000-000000000000}"/>
          </ac:spMkLst>
        </pc:spChg>
        <pc:spChg chg="mod">
          <ac:chgData name="Neomi Elbaz" userId="e50e614d4ffee312" providerId="Windows Live" clId="Web-{5C7325E3-BB4B-4A4A-A10B-111610E065FF}" dt="2024-08-14T18:52:13.443" v="318" actId="14100"/>
          <ac:spMkLst>
            <pc:docMk/>
            <pc:sldMk cId="252027168" sldId="270"/>
            <ac:spMk id="4" creationId="{6CD08CFB-7471-46A8-BD20-9B5A41789A6B}"/>
          </ac:spMkLst>
        </pc:spChg>
        <pc:picChg chg="del">
          <ac:chgData name="Neomi Elbaz" userId="e50e614d4ffee312" providerId="Windows Live" clId="Web-{5C7325E3-BB4B-4A4A-A10B-111610E065FF}" dt="2024-08-14T18:51:55.427" v="311"/>
          <ac:picMkLst>
            <pc:docMk/>
            <pc:sldMk cId="252027168" sldId="270"/>
            <ac:picMk id="5" creationId="{0FE97428-8AAC-9606-8F12-F567CD013782}"/>
          </ac:picMkLst>
        </pc:picChg>
        <pc:picChg chg="add mod">
          <ac:chgData name="Neomi Elbaz" userId="e50e614d4ffee312" providerId="Windows Live" clId="Web-{5C7325E3-BB4B-4A4A-A10B-111610E065FF}" dt="2024-08-14T18:53:22.006" v="341" actId="1076"/>
          <ac:picMkLst>
            <pc:docMk/>
            <pc:sldMk cId="252027168" sldId="270"/>
            <ac:picMk id="6" creationId="{9129D7BC-0898-C2E5-90BB-198EAA653859}"/>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EAC478-E077-4031-A631-CC0CF96824D5}" type="datetimeFigureOut">
              <a:rPr lang="en-CA" smtClean="0"/>
              <a:t>2024-08-15</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E6FABC-8486-4351-8998-9AF9D196F8C1}" type="slidenum">
              <a:rPr lang="en-CA" smtClean="0"/>
              <a:t>‹#›</a:t>
            </a:fld>
            <a:endParaRPr lang="en-CA"/>
          </a:p>
        </p:txBody>
      </p:sp>
    </p:spTree>
    <p:extLst>
      <p:ext uri="{BB962C8B-B14F-4D97-AF65-F5344CB8AC3E}">
        <p14:creationId xmlns:p14="http://schemas.microsoft.com/office/powerpoint/2010/main" val="798723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8E5F3-808D-6B44-8E47-5904590804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23EA43BF-8AC7-59FC-6625-A7DD36ED9A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46A512D2-E07E-F49A-6E7E-84E29BEF452A}"/>
              </a:ext>
            </a:extLst>
          </p:cNvPr>
          <p:cNvSpPr>
            <a:spLocks noGrp="1"/>
          </p:cNvSpPr>
          <p:nvPr>
            <p:ph type="dt" sz="half" idx="10"/>
          </p:nvPr>
        </p:nvSpPr>
        <p:spPr>
          <a:xfrm>
            <a:off x="838200" y="6356350"/>
            <a:ext cx="2743200" cy="365125"/>
          </a:xfrm>
          <a:prstGeom prst="rect">
            <a:avLst/>
          </a:prstGeom>
        </p:spPr>
        <p:txBody>
          <a:bodyPr/>
          <a:lstStyle/>
          <a:p>
            <a:fld id="{9391C0BB-53BC-4819-9552-D60F30D8DB6D}" type="datetimeFigureOut">
              <a:rPr lang="en-CA" smtClean="0"/>
              <a:t>2024-08-15</a:t>
            </a:fld>
            <a:endParaRPr lang="en-CA"/>
          </a:p>
        </p:txBody>
      </p:sp>
      <p:sp>
        <p:nvSpPr>
          <p:cNvPr id="5" name="Footer Placeholder 4">
            <a:extLst>
              <a:ext uri="{FF2B5EF4-FFF2-40B4-BE49-F238E27FC236}">
                <a16:creationId xmlns:a16="http://schemas.microsoft.com/office/drawing/2014/main" id="{496CB8F5-6424-0401-1CBC-A7189E483F62}"/>
              </a:ext>
            </a:extLst>
          </p:cNvPr>
          <p:cNvSpPr>
            <a:spLocks noGrp="1"/>
          </p:cNvSpPr>
          <p:nvPr>
            <p:ph type="ftr" sz="quarter" idx="11"/>
          </p:nvPr>
        </p:nvSpPr>
        <p:spPr>
          <a:xfrm>
            <a:off x="4038600" y="6356350"/>
            <a:ext cx="4114800" cy="365125"/>
          </a:xfrm>
          <a:prstGeom prst="rect">
            <a:avLst/>
          </a:prstGeom>
        </p:spPr>
        <p:txBody>
          <a:bodyPr/>
          <a:lstStyle/>
          <a:p>
            <a:endParaRPr lang="en-CA"/>
          </a:p>
        </p:txBody>
      </p:sp>
      <p:sp>
        <p:nvSpPr>
          <p:cNvPr id="6" name="Slide Number Placeholder 5">
            <a:extLst>
              <a:ext uri="{FF2B5EF4-FFF2-40B4-BE49-F238E27FC236}">
                <a16:creationId xmlns:a16="http://schemas.microsoft.com/office/drawing/2014/main" id="{63193490-8CF3-CE09-2395-DB6E694C9E4F}"/>
              </a:ext>
            </a:extLst>
          </p:cNvPr>
          <p:cNvSpPr>
            <a:spLocks noGrp="1"/>
          </p:cNvSpPr>
          <p:nvPr>
            <p:ph type="sldNum" sz="quarter" idx="12"/>
          </p:nvPr>
        </p:nvSpPr>
        <p:spPr>
          <a:xfrm>
            <a:off x="8610600" y="6356350"/>
            <a:ext cx="2743200" cy="365125"/>
          </a:xfrm>
          <a:prstGeom prst="rect">
            <a:avLst/>
          </a:prstGeom>
        </p:spPr>
        <p:txBody>
          <a:bodyPr/>
          <a:lstStyle/>
          <a:p>
            <a:fld id="{4A5BE423-D243-40C7-930D-1B0E9C0FD10D}" type="slidenum">
              <a:rPr lang="en-CA" smtClean="0"/>
              <a:t>‹#›</a:t>
            </a:fld>
            <a:endParaRPr lang="en-CA"/>
          </a:p>
        </p:txBody>
      </p:sp>
    </p:spTree>
    <p:extLst>
      <p:ext uri="{BB962C8B-B14F-4D97-AF65-F5344CB8AC3E}">
        <p14:creationId xmlns:p14="http://schemas.microsoft.com/office/powerpoint/2010/main" val="2537799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E1EBC-0544-0028-DCE1-4900B20465D0}"/>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7590C2E8-7B99-804C-25F7-37CD09F276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60A9E2B-1290-0009-58AB-4C2742EFAD9D}"/>
              </a:ext>
            </a:extLst>
          </p:cNvPr>
          <p:cNvSpPr>
            <a:spLocks noGrp="1"/>
          </p:cNvSpPr>
          <p:nvPr>
            <p:ph type="dt" sz="half" idx="10"/>
          </p:nvPr>
        </p:nvSpPr>
        <p:spPr>
          <a:xfrm>
            <a:off x="838200" y="6356350"/>
            <a:ext cx="2743200" cy="365125"/>
          </a:xfrm>
          <a:prstGeom prst="rect">
            <a:avLst/>
          </a:prstGeom>
        </p:spPr>
        <p:txBody>
          <a:bodyPr/>
          <a:lstStyle/>
          <a:p>
            <a:fld id="{9391C0BB-53BC-4819-9552-D60F30D8DB6D}" type="datetimeFigureOut">
              <a:rPr lang="en-CA" smtClean="0"/>
              <a:t>2024-08-15</a:t>
            </a:fld>
            <a:endParaRPr lang="en-CA"/>
          </a:p>
        </p:txBody>
      </p:sp>
      <p:sp>
        <p:nvSpPr>
          <p:cNvPr id="5" name="Footer Placeholder 4">
            <a:extLst>
              <a:ext uri="{FF2B5EF4-FFF2-40B4-BE49-F238E27FC236}">
                <a16:creationId xmlns:a16="http://schemas.microsoft.com/office/drawing/2014/main" id="{62B435FB-CD07-A620-928C-89C6DD3CFE5A}"/>
              </a:ext>
            </a:extLst>
          </p:cNvPr>
          <p:cNvSpPr>
            <a:spLocks noGrp="1"/>
          </p:cNvSpPr>
          <p:nvPr>
            <p:ph type="ftr" sz="quarter" idx="11"/>
          </p:nvPr>
        </p:nvSpPr>
        <p:spPr>
          <a:xfrm>
            <a:off x="4038600" y="6356350"/>
            <a:ext cx="4114800" cy="365125"/>
          </a:xfrm>
          <a:prstGeom prst="rect">
            <a:avLst/>
          </a:prstGeom>
        </p:spPr>
        <p:txBody>
          <a:bodyPr/>
          <a:lstStyle/>
          <a:p>
            <a:endParaRPr lang="en-CA"/>
          </a:p>
        </p:txBody>
      </p:sp>
      <p:sp>
        <p:nvSpPr>
          <p:cNvPr id="6" name="Slide Number Placeholder 5">
            <a:extLst>
              <a:ext uri="{FF2B5EF4-FFF2-40B4-BE49-F238E27FC236}">
                <a16:creationId xmlns:a16="http://schemas.microsoft.com/office/drawing/2014/main" id="{8C7F7573-E181-C712-DA1B-34D84C7E96CE}"/>
              </a:ext>
            </a:extLst>
          </p:cNvPr>
          <p:cNvSpPr>
            <a:spLocks noGrp="1"/>
          </p:cNvSpPr>
          <p:nvPr>
            <p:ph type="sldNum" sz="quarter" idx="12"/>
          </p:nvPr>
        </p:nvSpPr>
        <p:spPr>
          <a:xfrm>
            <a:off x="8610600" y="6356350"/>
            <a:ext cx="2743200" cy="365125"/>
          </a:xfrm>
          <a:prstGeom prst="rect">
            <a:avLst/>
          </a:prstGeom>
        </p:spPr>
        <p:txBody>
          <a:bodyPr/>
          <a:lstStyle/>
          <a:p>
            <a:fld id="{4A5BE423-D243-40C7-930D-1B0E9C0FD10D}" type="slidenum">
              <a:rPr lang="en-CA" smtClean="0"/>
              <a:t>‹#›</a:t>
            </a:fld>
            <a:endParaRPr lang="en-CA"/>
          </a:p>
        </p:txBody>
      </p:sp>
    </p:spTree>
    <p:extLst>
      <p:ext uri="{BB962C8B-B14F-4D97-AF65-F5344CB8AC3E}">
        <p14:creationId xmlns:p14="http://schemas.microsoft.com/office/powerpoint/2010/main" val="41327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2234FE-08C4-E8A7-BD36-6A7E432C2F1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CE024CF6-D889-39ED-43DA-D2927AE1851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257F93DA-4A16-DD1E-3FD9-7643B4C14188}"/>
              </a:ext>
            </a:extLst>
          </p:cNvPr>
          <p:cNvSpPr>
            <a:spLocks noGrp="1"/>
          </p:cNvSpPr>
          <p:nvPr>
            <p:ph type="dt" sz="half" idx="10"/>
          </p:nvPr>
        </p:nvSpPr>
        <p:spPr>
          <a:xfrm>
            <a:off x="838200" y="6356350"/>
            <a:ext cx="2743200" cy="365125"/>
          </a:xfrm>
          <a:prstGeom prst="rect">
            <a:avLst/>
          </a:prstGeom>
        </p:spPr>
        <p:txBody>
          <a:bodyPr/>
          <a:lstStyle/>
          <a:p>
            <a:fld id="{9391C0BB-53BC-4819-9552-D60F30D8DB6D}" type="datetimeFigureOut">
              <a:rPr lang="en-CA" smtClean="0"/>
              <a:t>2024-08-15</a:t>
            </a:fld>
            <a:endParaRPr lang="en-CA"/>
          </a:p>
        </p:txBody>
      </p:sp>
      <p:sp>
        <p:nvSpPr>
          <p:cNvPr id="5" name="Footer Placeholder 4">
            <a:extLst>
              <a:ext uri="{FF2B5EF4-FFF2-40B4-BE49-F238E27FC236}">
                <a16:creationId xmlns:a16="http://schemas.microsoft.com/office/drawing/2014/main" id="{1A3EFAFE-801D-7336-488E-6B212E3222ED}"/>
              </a:ext>
            </a:extLst>
          </p:cNvPr>
          <p:cNvSpPr>
            <a:spLocks noGrp="1"/>
          </p:cNvSpPr>
          <p:nvPr>
            <p:ph type="ftr" sz="quarter" idx="11"/>
          </p:nvPr>
        </p:nvSpPr>
        <p:spPr>
          <a:xfrm>
            <a:off x="4038600" y="6356350"/>
            <a:ext cx="4114800" cy="365125"/>
          </a:xfrm>
          <a:prstGeom prst="rect">
            <a:avLst/>
          </a:prstGeom>
        </p:spPr>
        <p:txBody>
          <a:bodyPr/>
          <a:lstStyle/>
          <a:p>
            <a:endParaRPr lang="en-CA"/>
          </a:p>
        </p:txBody>
      </p:sp>
      <p:sp>
        <p:nvSpPr>
          <p:cNvPr id="6" name="Slide Number Placeholder 5">
            <a:extLst>
              <a:ext uri="{FF2B5EF4-FFF2-40B4-BE49-F238E27FC236}">
                <a16:creationId xmlns:a16="http://schemas.microsoft.com/office/drawing/2014/main" id="{CAC564EC-BB81-53C5-247E-5C69CD2A6FCB}"/>
              </a:ext>
            </a:extLst>
          </p:cNvPr>
          <p:cNvSpPr>
            <a:spLocks noGrp="1"/>
          </p:cNvSpPr>
          <p:nvPr>
            <p:ph type="sldNum" sz="quarter" idx="12"/>
          </p:nvPr>
        </p:nvSpPr>
        <p:spPr>
          <a:xfrm>
            <a:off x="8610600" y="6356350"/>
            <a:ext cx="2743200" cy="365125"/>
          </a:xfrm>
          <a:prstGeom prst="rect">
            <a:avLst/>
          </a:prstGeom>
        </p:spPr>
        <p:txBody>
          <a:bodyPr/>
          <a:lstStyle/>
          <a:p>
            <a:fld id="{4A5BE423-D243-40C7-930D-1B0E9C0FD10D}" type="slidenum">
              <a:rPr lang="en-CA" smtClean="0"/>
              <a:t>‹#›</a:t>
            </a:fld>
            <a:endParaRPr lang="en-CA"/>
          </a:p>
        </p:txBody>
      </p:sp>
    </p:spTree>
    <p:extLst>
      <p:ext uri="{BB962C8B-B14F-4D97-AF65-F5344CB8AC3E}">
        <p14:creationId xmlns:p14="http://schemas.microsoft.com/office/powerpoint/2010/main" val="3445178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6EF00-60F9-4EEA-56FD-E856EC455367}"/>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D9ED3005-95C7-D168-C039-7EC24FA765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23C5CBD-6917-FD21-9B4E-14554DF24439}"/>
              </a:ext>
            </a:extLst>
          </p:cNvPr>
          <p:cNvSpPr>
            <a:spLocks noGrp="1"/>
          </p:cNvSpPr>
          <p:nvPr>
            <p:ph type="dt" sz="half" idx="10"/>
          </p:nvPr>
        </p:nvSpPr>
        <p:spPr>
          <a:xfrm>
            <a:off x="838200" y="6356350"/>
            <a:ext cx="2743200" cy="365125"/>
          </a:xfrm>
          <a:prstGeom prst="rect">
            <a:avLst/>
          </a:prstGeom>
        </p:spPr>
        <p:txBody>
          <a:bodyPr/>
          <a:lstStyle/>
          <a:p>
            <a:fld id="{9391C0BB-53BC-4819-9552-D60F30D8DB6D}" type="datetimeFigureOut">
              <a:rPr lang="en-CA" smtClean="0"/>
              <a:t>2024-08-15</a:t>
            </a:fld>
            <a:endParaRPr lang="en-CA"/>
          </a:p>
        </p:txBody>
      </p:sp>
      <p:sp>
        <p:nvSpPr>
          <p:cNvPr id="5" name="Footer Placeholder 4">
            <a:extLst>
              <a:ext uri="{FF2B5EF4-FFF2-40B4-BE49-F238E27FC236}">
                <a16:creationId xmlns:a16="http://schemas.microsoft.com/office/drawing/2014/main" id="{8F174456-BD29-D83A-8D12-D1C845AD4B5E}"/>
              </a:ext>
            </a:extLst>
          </p:cNvPr>
          <p:cNvSpPr>
            <a:spLocks noGrp="1"/>
          </p:cNvSpPr>
          <p:nvPr>
            <p:ph type="ftr" sz="quarter" idx="11"/>
          </p:nvPr>
        </p:nvSpPr>
        <p:spPr>
          <a:xfrm>
            <a:off x="4038600" y="6356350"/>
            <a:ext cx="4114800" cy="365125"/>
          </a:xfrm>
          <a:prstGeom prst="rect">
            <a:avLst/>
          </a:prstGeom>
        </p:spPr>
        <p:txBody>
          <a:bodyPr/>
          <a:lstStyle/>
          <a:p>
            <a:endParaRPr lang="en-CA"/>
          </a:p>
        </p:txBody>
      </p:sp>
      <p:sp>
        <p:nvSpPr>
          <p:cNvPr id="6" name="Slide Number Placeholder 5">
            <a:extLst>
              <a:ext uri="{FF2B5EF4-FFF2-40B4-BE49-F238E27FC236}">
                <a16:creationId xmlns:a16="http://schemas.microsoft.com/office/drawing/2014/main" id="{2AD64FAB-ABAA-6C4D-3782-6C65E547BC0F}"/>
              </a:ext>
            </a:extLst>
          </p:cNvPr>
          <p:cNvSpPr>
            <a:spLocks noGrp="1"/>
          </p:cNvSpPr>
          <p:nvPr>
            <p:ph type="sldNum" sz="quarter" idx="12"/>
          </p:nvPr>
        </p:nvSpPr>
        <p:spPr>
          <a:xfrm>
            <a:off x="8610600" y="6356350"/>
            <a:ext cx="2743200" cy="365125"/>
          </a:xfrm>
          <a:prstGeom prst="rect">
            <a:avLst/>
          </a:prstGeom>
        </p:spPr>
        <p:txBody>
          <a:bodyPr/>
          <a:lstStyle/>
          <a:p>
            <a:fld id="{4A5BE423-D243-40C7-930D-1B0E9C0FD10D}" type="slidenum">
              <a:rPr lang="en-CA" smtClean="0"/>
              <a:t>‹#›</a:t>
            </a:fld>
            <a:endParaRPr lang="en-CA"/>
          </a:p>
        </p:txBody>
      </p:sp>
    </p:spTree>
    <p:extLst>
      <p:ext uri="{BB962C8B-B14F-4D97-AF65-F5344CB8AC3E}">
        <p14:creationId xmlns:p14="http://schemas.microsoft.com/office/powerpoint/2010/main" val="1722423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492B9-184E-9A2B-AD5F-CF571C36ED1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2AF2948C-920D-AC85-1A3D-A9DE238FF6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7F4DF44-71F1-7426-559D-71F12B4D3265}"/>
              </a:ext>
            </a:extLst>
          </p:cNvPr>
          <p:cNvSpPr>
            <a:spLocks noGrp="1"/>
          </p:cNvSpPr>
          <p:nvPr>
            <p:ph type="dt" sz="half" idx="10"/>
          </p:nvPr>
        </p:nvSpPr>
        <p:spPr>
          <a:xfrm>
            <a:off x="838200" y="6356350"/>
            <a:ext cx="2743200" cy="365125"/>
          </a:xfrm>
          <a:prstGeom prst="rect">
            <a:avLst/>
          </a:prstGeom>
        </p:spPr>
        <p:txBody>
          <a:bodyPr/>
          <a:lstStyle/>
          <a:p>
            <a:fld id="{9391C0BB-53BC-4819-9552-D60F30D8DB6D}" type="datetimeFigureOut">
              <a:rPr lang="en-CA" smtClean="0"/>
              <a:t>2024-08-15</a:t>
            </a:fld>
            <a:endParaRPr lang="en-CA"/>
          </a:p>
        </p:txBody>
      </p:sp>
      <p:sp>
        <p:nvSpPr>
          <p:cNvPr id="5" name="Footer Placeholder 4">
            <a:extLst>
              <a:ext uri="{FF2B5EF4-FFF2-40B4-BE49-F238E27FC236}">
                <a16:creationId xmlns:a16="http://schemas.microsoft.com/office/drawing/2014/main" id="{C8FDC38A-C7B8-58FF-E3E7-A094D11B5984}"/>
              </a:ext>
            </a:extLst>
          </p:cNvPr>
          <p:cNvSpPr>
            <a:spLocks noGrp="1"/>
          </p:cNvSpPr>
          <p:nvPr>
            <p:ph type="ftr" sz="quarter" idx="11"/>
          </p:nvPr>
        </p:nvSpPr>
        <p:spPr>
          <a:xfrm>
            <a:off x="4038600" y="6356350"/>
            <a:ext cx="4114800" cy="365125"/>
          </a:xfrm>
          <a:prstGeom prst="rect">
            <a:avLst/>
          </a:prstGeom>
        </p:spPr>
        <p:txBody>
          <a:bodyPr/>
          <a:lstStyle/>
          <a:p>
            <a:endParaRPr lang="en-CA"/>
          </a:p>
        </p:txBody>
      </p:sp>
      <p:sp>
        <p:nvSpPr>
          <p:cNvPr id="6" name="Slide Number Placeholder 5">
            <a:extLst>
              <a:ext uri="{FF2B5EF4-FFF2-40B4-BE49-F238E27FC236}">
                <a16:creationId xmlns:a16="http://schemas.microsoft.com/office/drawing/2014/main" id="{D540CB94-81C3-BB5D-F0B6-99BFEEF5D17A}"/>
              </a:ext>
            </a:extLst>
          </p:cNvPr>
          <p:cNvSpPr>
            <a:spLocks noGrp="1"/>
          </p:cNvSpPr>
          <p:nvPr>
            <p:ph type="sldNum" sz="quarter" idx="12"/>
          </p:nvPr>
        </p:nvSpPr>
        <p:spPr>
          <a:xfrm>
            <a:off x="8610600" y="6356350"/>
            <a:ext cx="2743200" cy="365125"/>
          </a:xfrm>
          <a:prstGeom prst="rect">
            <a:avLst/>
          </a:prstGeom>
        </p:spPr>
        <p:txBody>
          <a:bodyPr/>
          <a:lstStyle/>
          <a:p>
            <a:fld id="{4A5BE423-D243-40C7-930D-1B0E9C0FD10D}" type="slidenum">
              <a:rPr lang="en-CA" smtClean="0"/>
              <a:t>‹#›</a:t>
            </a:fld>
            <a:endParaRPr lang="en-CA"/>
          </a:p>
        </p:txBody>
      </p:sp>
    </p:spTree>
    <p:extLst>
      <p:ext uri="{BB962C8B-B14F-4D97-AF65-F5344CB8AC3E}">
        <p14:creationId xmlns:p14="http://schemas.microsoft.com/office/powerpoint/2010/main" val="769669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D34E1-CA18-5599-19C0-07ED9ADFA493}"/>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F31A3D80-2238-C85F-6C4A-4AEDB754732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E0BBC06A-C54F-BE4E-70B0-4AAEE0B4F99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FB2078F9-590D-FBFA-787B-B75C6B1C2915}"/>
              </a:ext>
            </a:extLst>
          </p:cNvPr>
          <p:cNvSpPr>
            <a:spLocks noGrp="1"/>
          </p:cNvSpPr>
          <p:nvPr>
            <p:ph type="dt" sz="half" idx="10"/>
          </p:nvPr>
        </p:nvSpPr>
        <p:spPr>
          <a:xfrm>
            <a:off x="838200" y="6356350"/>
            <a:ext cx="2743200" cy="365125"/>
          </a:xfrm>
          <a:prstGeom prst="rect">
            <a:avLst/>
          </a:prstGeom>
        </p:spPr>
        <p:txBody>
          <a:bodyPr/>
          <a:lstStyle/>
          <a:p>
            <a:fld id="{9391C0BB-53BC-4819-9552-D60F30D8DB6D}" type="datetimeFigureOut">
              <a:rPr lang="en-CA" smtClean="0"/>
              <a:t>2024-08-15</a:t>
            </a:fld>
            <a:endParaRPr lang="en-CA"/>
          </a:p>
        </p:txBody>
      </p:sp>
      <p:sp>
        <p:nvSpPr>
          <p:cNvPr id="6" name="Footer Placeholder 5">
            <a:extLst>
              <a:ext uri="{FF2B5EF4-FFF2-40B4-BE49-F238E27FC236}">
                <a16:creationId xmlns:a16="http://schemas.microsoft.com/office/drawing/2014/main" id="{49B3CA31-65CE-FD79-FCD1-55BE5DA526E0}"/>
              </a:ext>
            </a:extLst>
          </p:cNvPr>
          <p:cNvSpPr>
            <a:spLocks noGrp="1"/>
          </p:cNvSpPr>
          <p:nvPr>
            <p:ph type="ftr" sz="quarter" idx="11"/>
          </p:nvPr>
        </p:nvSpPr>
        <p:spPr>
          <a:xfrm>
            <a:off x="4038600" y="6356350"/>
            <a:ext cx="4114800" cy="365125"/>
          </a:xfrm>
          <a:prstGeom prst="rect">
            <a:avLst/>
          </a:prstGeom>
        </p:spPr>
        <p:txBody>
          <a:bodyPr/>
          <a:lstStyle/>
          <a:p>
            <a:endParaRPr lang="en-CA"/>
          </a:p>
        </p:txBody>
      </p:sp>
      <p:sp>
        <p:nvSpPr>
          <p:cNvPr id="7" name="Slide Number Placeholder 6">
            <a:extLst>
              <a:ext uri="{FF2B5EF4-FFF2-40B4-BE49-F238E27FC236}">
                <a16:creationId xmlns:a16="http://schemas.microsoft.com/office/drawing/2014/main" id="{4514FBEF-6C60-FC4C-175D-AD9C728174E2}"/>
              </a:ext>
            </a:extLst>
          </p:cNvPr>
          <p:cNvSpPr>
            <a:spLocks noGrp="1"/>
          </p:cNvSpPr>
          <p:nvPr>
            <p:ph type="sldNum" sz="quarter" idx="12"/>
          </p:nvPr>
        </p:nvSpPr>
        <p:spPr>
          <a:xfrm>
            <a:off x="8610600" y="6356350"/>
            <a:ext cx="2743200" cy="365125"/>
          </a:xfrm>
          <a:prstGeom prst="rect">
            <a:avLst/>
          </a:prstGeom>
        </p:spPr>
        <p:txBody>
          <a:bodyPr/>
          <a:lstStyle/>
          <a:p>
            <a:fld id="{4A5BE423-D243-40C7-930D-1B0E9C0FD10D}" type="slidenum">
              <a:rPr lang="en-CA" smtClean="0"/>
              <a:t>‹#›</a:t>
            </a:fld>
            <a:endParaRPr lang="en-CA"/>
          </a:p>
        </p:txBody>
      </p:sp>
    </p:spTree>
    <p:extLst>
      <p:ext uri="{BB962C8B-B14F-4D97-AF65-F5344CB8AC3E}">
        <p14:creationId xmlns:p14="http://schemas.microsoft.com/office/powerpoint/2010/main" val="1099476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60971-D08F-8F35-539E-0107B8A2899C}"/>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A1568E43-257E-4EED-BD54-F645087FC8F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988236E-B26E-60F2-AC9A-86C4C61DB4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546FA696-FE02-D8E6-D3E0-DA1249377B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03C9D88-02DA-1FC7-38C1-3B7A287D624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8093D409-9BE0-35BF-7AF1-19ADA641E420}"/>
              </a:ext>
            </a:extLst>
          </p:cNvPr>
          <p:cNvSpPr>
            <a:spLocks noGrp="1"/>
          </p:cNvSpPr>
          <p:nvPr>
            <p:ph type="dt" sz="half" idx="10"/>
          </p:nvPr>
        </p:nvSpPr>
        <p:spPr>
          <a:xfrm>
            <a:off x="838200" y="6356350"/>
            <a:ext cx="2743200" cy="365125"/>
          </a:xfrm>
          <a:prstGeom prst="rect">
            <a:avLst/>
          </a:prstGeom>
        </p:spPr>
        <p:txBody>
          <a:bodyPr/>
          <a:lstStyle/>
          <a:p>
            <a:fld id="{9391C0BB-53BC-4819-9552-D60F30D8DB6D}" type="datetimeFigureOut">
              <a:rPr lang="en-CA" smtClean="0"/>
              <a:t>2024-08-15</a:t>
            </a:fld>
            <a:endParaRPr lang="en-CA"/>
          </a:p>
        </p:txBody>
      </p:sp>
      <p:sp>
        <p:nvSpPr>
          <p:cNvPr id="8" name="Footer Placeholder 7">
            <a:extLst>
              <a:ext uri="{FF2B5EF4-FFF2-40B4-BE49-F238E27FC236}">
                <a16:creationId xmlns:a16="http://schemas.microsoft.com/office/drawing/2014/main" id="{670DA0BE-AC69-EDE4-4830-A5AA91A47382}"/>
              </a:ext>
            </a:extLst>
          </p:cNvPr>
          <p:cNvSpPr>
            <a:spLocks noGrp="1"/>
          </p:cNvSpPr>
          <p:nvPr>
            <p:ph type="ftr" sz="quarter" idx="11"/>
          </p:nvPr>
        </p:nvSpPr>
        <p:spPr>
          <a:xfrm>
            <a:off x="4038600" y="6356350"/>
            <a:ext cx="4114800" cy="365125"/>
          </a:xfrm>
          <a:prstGeom prst="rect">
            <a:avLst/>
          </a:prstGeom>
        </p:spPr>
        <p:txBody>
          <a:bodyPr/>
          <a:lstStyle/>
          <a:p>
            <a:endParaRPr lang="en-CA"/>
          </a:p>
        </p:txBody>
      </p:sp>
      <p:sp>
        <p:nvSpPr>
          <p:cNvPr id="9" name="Slide Number Placeholder 8">
            <a:extLst>
              <a:ext uri="{FF2B5EF4-FFF2-40B4-BE49-F238E27FC236}">
                <a16:creationId xmlns:a16="http://schemas.microsoft.com/office/drawing/2014/main" id="{85D8199E-5338-D03D-8BDC-502BEFA9CA09}"/>
              </a:ext>
            </a:extLst>
          </p:cNvPr>
          <p:cNvSpPr>
            <a:spLocks noGrp="1"/>
          </p:cNvSpPr>
          <p:nvPr>
            <p:ph type="sldNum" sz="quarter" idx="12"/>
          </p:nvPr>
        </p:nvSpPr>
        <p:spPr>
          <a:xfrm>
            <a:off x="8610600" y="6356350"/>
            <a:ext cx="2743200" cy="365125"/>
          </a:xfrm>
          <a:prstGeom prst="rect">
            <a:avLst/>
          </a:prstGeom>
        </p:spPr>
        <p:txBody>
          <a:bodyPr/>
          <a:lstStyle/>
          <a:p>
            <a:fld id="{4A5BE423-D243-40C7-930D-1B0E9C0FD10D}" type="slidenum">
              <a:rPr lang="en-CA" smtClean="0"/>
              <a:t>‹#›</a:t>
            </a:fld>
            <a:endParaRPr lang="en-CA"/>
          </a:p>
        </p:txBody>
      </p:sp>
    </p:spTree>
    <p:extLst>
      <p:ext uri="{BB962C8B-B14F-4D97-AF65-F5344CB8AC3E}">
        <p14:creationId xmlns:p14="http://schemas.microsoft.com/office/powerpoint/2010/main" val="3600169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5B8A9-2975-6BD7-2683-38A2BA768E45}"/>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3106C9E9-9D12-EF0D-B346-5C95B59BF742}"/>
              </a:ext>
            </a:extLst>
          </p:cNvPr>
          <p:cNvSpPr>
            <a:spLocks noGrp="1"/>
          </p:cNvSpPr>
          <p:nvPr>
            <p:ph type="dt" sz="half" idx="10"/>
          </p:nvPr>
        </p:nvSpPr>
        <p:spPr>
          <a:xfrm>
            <a:off x="838200" y="6356350"/>
            <a:ext cx="2743200" cy="365125"/>
          </a:xfrm>
          <a:prstGeom prst="rect">
            <a:avLst/>
          </a:prstGeom>
        </p:spPr>
        <p:txBody>
          <a:bodyPr/>
          <a:lstStyle/>
          <a:p>
            <a:fld id="{9391C0BB-53BC-4819-9552-D60F30D8DB6D}" type="datetimeFigureOut">
              <a:rPr lang="en-CA" smtClean="0"/>
              <a:t>2024-08-15</a:t>
            </a:fld>
            <a:endParaRPr lang="en-CA"/>
          </a:p>
        </p:txBody>
      </p:sp>
      <p:sp>
        <p:nvSpPr>
          <p:cNvPr id="4" name="Footer Placeholder 3">
            <a:extLst>
              <a:ext uri="{FF2B5EF4-FFF2-40B4-BE49-F238E27FC236}">
                <a16:creationId xmlns:a16="http://schemas.microsoft.com/office/drawing/2014/main" id="{BA2998B6-B84B-5819-4120-95138FB94FDF}"/>
              </a:ext>
            </a:extLst>
          </p:cNvPr>
          <p:cNvSpPr>
            <a:spLocks noGrp="1"/>
          </p:cNvSpPr>
          <p:nvPr>
            <p:ph type="ftr" sz="quarter" idx="11"/>
          </p:nvPr>
        </p:nvSpPr>
        <p:spPr>
          <a:xfrm>
            <a:off x="4038600" y="6356350"/>
            <a:ext cx="4114800" cy="365125"/>
          </a:xfrm>
          <a:prstGeom prst="rect">
            <a:avLst/>
          </a:prstGeom>
        </p:spPr>
        <p:txBody>
          <a:bodyPr/>
          <a:lstStyle/>
          <a:p>
            <a:endParaRPr lang="en-CA"/>
          </a:p>
        </p:txBody>
      </p:sp>
      <p:sp>
        <p:nvSpPr>
          <p:cNvPr id="5" name="Slide Number Placeholder 4">
            <a:extLst>
              <a:ext uri="{FF2B5EF4-FFF2-40B4-BE49-F238E27FC236}">
                <a16:creationId xmlns:a16="http://schemas.microsoft.com/office/drawing/2014/main" id="{69887902-788A-5A82-2B91-599888CC68FC}"/>
              </a:ext>
            </a:extLst>
          </p:cNvPr>
          <p:cNvSpPr>
            <a:spLocks noGrp="1"/>
          </p:cNvSpPr>
          <p:nvPr>
            <p:ph type="sldNum" sz="quarter" idx="12"/>
          </p:nvPr>
        </p:nvSpPr>
        <p:spPr>
          <a:xfrm>
            <a:off x="8610600" y="6356350"/>
            <a:ext cx="2743200" cy="365125"/>
          </a:xfrm>
          <a:prstGeom prst="rect">
            <a:avLst/>
          </a:prstGeom>
        </p:spPr>
        <p:txBody>
          <a:bodyPr/>
          <a:lstStyle/>
          <a:p>
            <a:fld id="{4A5BE423-D243-40C7-930D-1B0E9C0FD10D}" type="slidenum">
              <a:rPr lang="en-CA" smtClean="0"/>
              <a:t>‹#›</a:t>
            </a:fld>
            <a:endParaRPr lang="en-CA"/>
          </a:p>
        </p:txBody>
      </p:sp>
    </p:spTree>
    <p:extLst>
      <p:ext uri="{BB962C8B-B14F-4D97-AF65-F5344CB8AC3E}">
        <p14:creationId xmlns:p14="http://schemas.microsoft.com/office/powerpoint/2010/main" val="2604326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6F15C2-1B33-F104-FF8E-3F0A8108B5CB}"/>
              </a:ext>
            </a:extLst>
          </p:cNvPr>
          <p:cNvSpPr>
            <a:spLocks noGrp="1"/>
          </p:cNvSpPr>
          <p:nvPr>
            <p:ph type="dt" sz="half" idx="10"/>
          </p:nvPr>
        </p:nvSpPr>
        <p:spPr>
          <a:xfrm>
            <a:off x="838200" y="6356350"/>
            <a:ext cx="2743200" cy="365125"/>
          </a:xfrm>
          <a:prstGeom prst="rect">
            <a:avLst/>
          </a:prstGeom>
        </p:spPr>
        <p:txBody>
          <a:bodyPr/>
          <a:lstStyle/>
          <a:p>
            <a:fld id="{9391C0BB-53BC-4819-9552-D60F30D8DB6D}" type="datetimeFigureOut">
              <a:rPr lang="en-CA" smtClean="0"/>
              <a:t>2024-08-15</a:t>
            </a:fld>
            <a:endParaRPr lang="en-CA"/>
          </a:p>
        </p:txBody>
      </p:sp>
      <p:sp>
        <p:nvSpPr>
          <p:cNvPr id="3" name="Footer Placeholder 2">
            <a:extLst>
              <a:ext uri="{FF2B5EF4-FFF2-40B4-BE49-F238E27FC236}">
                <a16:creationId xmlns:a16="http://schemas.microsoft.com/office/drawing/2014/main" id="{11993795-C5CD-E7DF-7A35-685DD51ECFE2}"/>
              </a:ext>
            </a:extLst>
          </p:cNvPr>
          <p:cNvSpPr>
            <a:spLocks noGrp="1"/>
          </p:cNvSpPr>
          <p:nvPr>
            <p:ph type="ftr" sz="quarter" idx="11"/>
          </p:nvPr>
        </p:nvSpPr>
        <p:spPr>
          <a:xfrm>
            <a:off x="4038600" y="6356350"/>
            <a:ext cx="4114800" cy="365125"/>
          </a:xfrm>
          <a:prstGeom prst="rect">
            <a:avLst/>
          </a:prstGeom>
        </p:spPr>
        <p:txBody>
          <a:bodyPr/>
          <a:lstStyle/>
          <a:p>
            <a:endParaRPr lang="en-CA"/>
          </a:p>
        </p:txBody>
      </p:sp>
      <p:sp>
        <p:nvSpPr>
          <p:cNvPr id="4" name="Slide Number Placeholder 3">
            <a:extLst>
              <a:ext uri="{FF2B5EF4-FFF2-40B4-BE49-F238E27FC236}">
                <a16:creationId xmlns:a16="http://schemas.microsoft.com/office/drawing/2014/main" id="{D8DF3014-4786-6D94-8CBB-8C90B74FD508}"/>
              </a:ext>
            </a:extLst>
          </p:cNvPr>
          <p:cNvSpPr>
            <a:spLocks noGrp="1"/>
          </p:cNvSpPr>
          <p:nvPr>
            <p:ph type="sldNum" sz="quarter" idx="12"/>
          </p:nvPr>
        </p:nvSpPr>
        <p:spPr>
          <a:xfrm>
            <a:off x="8610600" y="6356350"/>
            <a:ext cx="2743200" cy="365125"/>
          </a:xfrm>
          <a:prstGeom prst="rect">
            <a:avLst/>
          </a:prstGeom>
        </p:spPr>
        <p:txBody>
          <a:bodyPr/>
          <a:lstStyle/>
          <a:p>
            <a:fld id="{4A5BE423-D243-40C7-930D-1B0E9C0FD10D}" type="slidenum">
              <a:rPr lang="en-CA" smtClean="0"/>
              <a:t>‹#›</a:t>
            </a:fld>
            <a:endParaRPr lang="en-CA"/>
          </a:p>
        </p:txBody>
      </p:sp>
    </p:spTree>
    <p:extLst>
      <p:ext uri="{BB962C8B-B14F-4D97-AF65-F5344CB8AC3E}">
        <p14:creationId xmlns:p14="http://schemas.microsoft.com/office/powerpoint/2010/main" val="1852601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17B79-90E0-52E1-CCE6-694BEBAB79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1C5A25BF-BFAC-A6F1-2BB8-FA014F220A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797AFC3E-6D1C-BAA2-44A7-78722744AE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E45CF7-613D-43B2-9F74-060F3884B2C3}"/>
              </a:ext>
            </a:extLst>
          </p:cNvPr>
          <p:cNvSpPr>
            <a:spLocks noGrp="1"/>
          </p:cNvSpPr>
          <p:nvPr>
            <p:ph type="dt" sz="half" idx="10"/>
          </p:nvPr>
        </p:nvSpPr>
        <p:spPr>
          <a:xfrm>
            <a:off x="838200" y="6356350"/>
            <a:ext cx="2743200" cy="365125"/>
          </a:xfrm>
          <a:prstGeom prst="rect">
            <a:avLst/>
          </a:prstGeom>
        </p:spPr>
        <p:txBody>
          <a:bodyPr/>
          <a:lstStyle/>
          <a:p>
            <a:fld id="{9391C0BB-53BC-4819-9552-D60F30D8DB6D}" type="datetimeFigureOut">
              <a:rPr lang="en-CA" smtClean="0"/>
              <a:t>2024-08-15</a:t>
            </a:fld>
            <a:endParaRPr lang="en-CA"/>
          </a:p>
        </p:txBody>
      </p:sp>
      <p:sp>
        <p:nvSpPr>
          <p:cNvPr id="6" name="Footer Placeholder 5">
            <a:extLst>
              <a:ext uri="{FF2B5EF4-FFF2-40B4-BE49-F238E27FC236}">
                <a16:creationId xmlns:a16="http://schemas.microsoft.com/office/drawing/2014/main" id="{51E24E93-437F-5929-9E52-B0F3AD648FAE}"/>
              </a:ext>
            </a:extLst>
          </p:cNvPr>
          <p:cNvSpPr>
            <a:spLocks noGrp="1"/>
          </p:cNvSpPr>
          <p:nvPr>
            <p:ph type="ftr" sz="quarter" idx="11"/>
          </p:nvPr>
        </p:nvSpPr>
        <p:spPr>
          <a:xfrm>
            <a:off x="4038600" y="6356350"/>
            <a:ext cx="4114800" cy="365125"/>
          </a:xfrm>
          <a:prstGeom prst="rect">
            <a:avLst/>
          </a:prstGeom>
        </p:spPr>
        <p:txBody>
          <a:bodyPr/>
          <a:lstStyle/>
          <a:p>
            <a:endParaRPr lang="en-CA"/>
          </a:p>
        </p:txBody>
      </p:sp>
      <p:sp>
        <p:nvSpPr>
          <p:cNvPr id="7" name="Slide Number Placeholder 6">
            <a:extLst>
              <a:ext uri="{FF2B5EF4-FFF2-40B4-BE49-F238E27FC236}">
                <a16:creationId xmlns:a16="http://schemas.microsoft.com/office/drawing/2014/main" id="{5691730A-0F21-BF60-4633-2253E6E3F293}"/>
              </a:ext>
            </a:extLst>
          </p:cNvPr>
          <p:cNvSpPr>
            <a:spLocks noGrp="1"/>
          </p:cNvSpPr>
          <p:nvPr>
            <p:ph type="sldNum" sz="quarter" idx="12"/>
          </p:nvPr>
        </p:nvSpPr>
        <p:spPr>
          <a:xfrm>
            <a:off x="8610600" y="6356350"/>
            <a:ext cx="2743200" cy="365125"/>
          </a:xfrm>
          <a:prstGeom prst="rect">
            <a:avLst/>
          </a:prstGeom>
        </p:spPr>
        <p:txBody>
          <a:bodyPr/>
          <a:lstStyle/>
          <a:p>
            <a:fld id="{4A5BE423-D243-40C7-930D-1B0E9C0FD10D}" type="slidenum">
              <a:rPr lang="en-CA" smtClean="0"/>
              <a:t>‹#›</a:t>
            </a:fld>
            <a:endParaRPr lang="en-CA"/>
          </a:p>
        </p:txBody>
      </p:sp>
    </p:spTree>
    <p:extLst>
      <p:ext uri="{BB962C8B-B14F-4D97-AF65-F5344CB8AC3E}">
        <p14:creationId xmlns:p14="http://schemas.microsoft.com/office/powerpoint/2010/main" val="3903204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AA1DC-728F-9859-0975-7A82956E12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9FCD4B7E-2357-CC4A-4F84-EFE42BB728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FA31CE48-22CC-3E0D-3F64-E4B44746D7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832AEE-91D9-1757-EF46-F4747B38C028}"/>
              </a:ext>
            </a:extLst>
          </p:cNvPr>
          <p:cNvSpPr>
            <a:spLocks noGrp="1"/>
          </p:cNvSpPr>
          <p:nvPr>
            <p:ph type="dt" sz="half" idx="10"/>
          </p:nvPr>
        </p:nvSpPr>
        <p:spPr>
          <a:xfrm>
            <a:off x="838200" y="6356350"/>
            <a:ext cx="2743200" cy="365125"/>
          </a:xfrm>
          <a:prstGeom prst="rect">
            <a:avLst/>
          </a:prstGeom>
        </p:spPr>
        <p:txBody>
          <a:bodyPr/>
          <a:lstStyle/>
          <a:p>
            <a:fld id="{9391C0BB-53BC-4819-9552-D60F30D8DB6D}" type="datetimeFigureOut">
              <a:rPr lang="en-CA" smtClean="0"/>
              <a:t>2024-08-15</a:t>
            </a:fld>
            <a:endParaRPr lang="en-CA"/>
          </a:p>
        </p:txBody>
      </p:sp>
      <p:sp>
        <p:nvSpPr>
          <p:cNvPr id="6" name="Footer Placeholder 5">
            <a:extLst>
              <a:ext uri="{FF2B5EF4-FFF2-40B4-BE49-F238E27FC236}">
                <a16:creationId xmlns:a16="http://schemas.microsoft.com/office/drawing/2014/main" id="{E8C6B463-49C1-BED7-E780-0C761D557B3D}"/>
              </a:ext>
            </a:extLst>
          </p:cNvPr>
          <p:cNvSpPr>
            <a:spLocks noGrp="1"/>
          </p:cNvSpPr>
          <p:nvPr>
            <p:ph type="ftr" sz="quarter" idx="11"/>
          </p:nvPr>
        </p:nvSpPr>
        <p:spPr>
          <a:xfrm>
            <a:off x="4038600" y="6356350"/>
            <a:ext cx="4114800" cy="365125"/>
          </a:xfrm>
          <a:prstGeom prst="rect">
            <a:avLst/>
          </a:prstGeom>
        </p:spPr>
        <p:txBody>
          <a:bodyPr/>
          <a:lstStyle/>
          <a:p>
            <a:endParaRPr lang="en-CA"/>
          </a:p>
        </p:txBody>
      </p:sp>
      <p:sp>
        <p:nvSpPr>
          <p:cNvPr id="7" name="Slide Number Placeholder 6">
            <a:extLst>
              <a:ext uri="{FF2B5EF4-FFF2-40B4-BE49-F238E27FC236}">
                <a16:creationId xmlns:a16="http://schemas.microsoft.com/office/drawing/2014/main" id="{30917100-0AD2-4988-CC79-4ECB160AF97C}"/>
              </a:ext>
            </a:extLst>
          </p:cNvPr>
          <p:cNvSpPr>
            <a:spLocks noGrp="1"/>
          </p:cNvSpPr>
          <p:nvPr>
            <p:ph type="sldNum" sz="quarter" idx="12"/>
          </p:nvPr>
        </p:nvSpPr>
        <p:spPr>
          <a:xfrm>
            <a:off x="8610600" y="6356350"/>
            <a:ext cx="2743200" cy="365125"/>
          </a:xfrm>
          <a:prstGeom prst="rect">
            <a:avLst/>
          </a:prstGeom>
        </p:spPr>
        <p:txBody>
          <a:bodyPr/>
          <a:lstStyle/>
          <a:p>
            <a:fld id="{4A5BE423-D243-40C7-930D-1B0E9C0FD10D}" type="slidenum">
              <a:rPr lang="en-CA" smtClean="0"/>
              <a:t>‹#›</a:t>
            </a:fld>
            <a:endParaRPr lang="en-CA"/>
          </a:p>
        </p:txBody>
      </p:sp>
    </p:spTree>
    <p:extLst>
      <p:ext uri="{BB962C8B-B14F-4D97-AF65-F5344CB8AC3E}">
        <p14:creationId xmlns:p14="http://schemas.microsoft.com/office/powerpoint/2010/main" val="2777059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39E7C7-2256-8186-D54E-BFC8EDC7F66C}"/>
              </a:ext>
            </a:extLst>
          </p:cNvPr>
          <p:cNvSpPr>
            <a:spLocks noGrp="1"/>
          </p:cNvSpPr>
          <p:nvPr>
            <p:ph type="title"/>
          </p:nvPr>
        </p:nvSpPr>
        <p:spPr>
          <a:xfrm>
            <a:off x="838200" y="618331"/>
            <a:ext cx="10515600" cy="1325563"/>
          </a:xfrm>
          <a:prstGeom prst="rect">
            <a:avLst/>
          </a:prstGeom>
        </p:spPr>
        <p:txBody>
          <a:bodyPr vert="horz" lIns="91440" tIns="45720" rIns="91440" bIns="45720" rtlCol="0" anchor="ctr">
            <a:normAutofit/>
          </a:bodyPr>
          <a:lstStyle/>
          <a:p>
            <a:r>
              <a:rPr lang="en-US" dirty="0"/>
              <a:t>Click to edit Master title style</a:t>
            </a:r>
            <a:endParaRPr lang="en-CA" dirty="0"/>
          </a:p>
        </p:txBody>
      </p:sp>
      <p:sp>
        <p:nvSpPr>
          <p:cNvPr id="3" name="Text Placeholder 2">
            <a:extLst>
              <a:ext uri="{FF2B5EF4-FFF2-40B4-BE49-F238E27FC236}">
                <a16:creationId xmlns:a16="http://schemas.microsoft.com/office/drawing/2014/main" id="{CE94ABB9-E313-9CE8-C72A-45A4251820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pic>
        <p:nvPicPr>
          <p:cNvPr id="8" name="Picture 7">
            <a:extLst>
              <a:ext uri="{FF2B5EF4-FFF2-40B4-BE49-F238E27FC236}">
                <a16:creationId xmlns:a16="http://schemas.microsoft.com/office/drawing/2014/main" id="{F9274BFF-16D3-8291-7866-8C8351E094A5}"/>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l="21461" t="41203" r="21497" b="34637"/>
          <a:stretch/>
        </p:blipFill>
        <p:spPr>
          <a:xfrm>
            <a:off x="9714641" y="5786727"/>
            <a:ext cx="2206935" cy="934748"/>
          </a:xfrm>
          <a:prstGeom prst="rect">
            <a:avLst/>
          </a:prstGeom>
        </p:spPr>
      </p:pic>
      <p:sp>
        <p:nvSpPr>
          <p:cNvPr id="9" name="Rectangle 8">
            <a:extLst>
              <a:ext uri="{FF2B5EF4-FFF2-40B4-BE49-F238E27FC236}">
                <a16:creationId xmlns:a16="http://schemas.microsoft.com/office/drawing/2014/main" id="{C8433880-39E1-97BA-E5F7-C64B43FB8F00}"/>
              </a:ext>
            </a:extLst>
          </p:cNvPr>
          <p:cNvSpPr/>
          <p:nvPr userDrawn="1"/>
        </p:nvSpPr>
        <p:spPr>
          <a:xfrm>
            <a:off x="0" y="-18603"/>
            <a:ext cx="632518" cy="1572395"/>
          </a:xfrm>
          <a:prstGeom prst="rect">
            <a:avLst/>
          </a:prstGeom>
          <a:solidFill>
            <a:srgbClr val="F9DD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9">
            <a:extLst>
              <a:ext uri="{FF2B5EF4-FFF2-40B4-BE49-F238E27FC236}">
                <a16:creationId xmlns:a16="http://schemas.microsoft.com/office/drawing/2014/main" id="{B6AA976A-7457-CE83-AE16-2FAE19BC45CC}"/>
              </a:ext>
            </a:extLst>
          </p:cNvPr>
          <p:cNvSpPr/>
          <p:nvPr userDrawn="1"/>
        </p:nvSpPr>
        <p:spPr>
          <a:xfrm rot="5400000">
            <a:off x="1801874" y="-1241813"/>
            <a:ext cx="632518" cy="3078939"/>
          </a:xfrm>
          <a:prstGeom prst="rect">
            <a:avLst/>
          </a:prstGeom>
          <a:solidFill>
            <a:srgbClr val="F9DD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3184566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555B9-8AF7-30E0-9B7F-69985DC0D9CF}"/>
              </a:ext>
            </a:extLst>
          </p:cNvPr>
          <p:cNvSpPr>
            <a:spLocks noGrp="1"/>
          </p:cNvSpPr>
          <p:nvPr>
            <p:ph type="ctrTitle"/>
          </p:nvPr>
        </p:nvSpPr>
        <p:spPr>
          <a:xfrm>
            <a:off x="782085" y="-460442"/>
            <a:ext cx="10627073" cy="2387600"/>
          </a:xfrm>
        </p:spPr>
        <p:txBody>
          <a:bodyPr>
            <a:noAutofit/>
          </a:bodyPr>
          <a:lstStyle/>
          <a:p>
            <a:pPr algn="l"/>
            <a:r>
              <a:rPr lang="en-CA" sz="7200" dirty="0">
                <a:solidFill>
                  <a:srgbClr val="ED79B6"/>
                </a:solidFill>
                <a:ea typeface="+mj-lt"/>
                <a:cs typeface="+mj-lt"/>
              </a:rPr>
              <a:t>FOOD SAFETY</a:t>
            </a:r>
            <a:endParaRPr lang="en-US" dirty="0"/>
          </a:p>
        </p:txBody>
      </p:sp>
      <p:pic>
        <p:nvPicPr>
          <p:cNvPr id="3" name="Picture 2" descr="A green stamp with white text&#10;&#10;Description automatically generated">
            <a:extLst>
              <a:ext uri="{FF2B5EF4-FFF2-40B4-BE49-F238E27FC236}">
                <a16:creationId xmlns:a16="http://schemas.microsoft.com/office/drawing/2014/main" id="{79D07751-15BD-60E3-0457-8DA938CF820E}"/>
              </a:ext>
            </a:extLst>
          </p:cNvPr>
          <p:cNvPicPr>
            <a:picLocks noChangeAspect="1"/>
          </p:cNvPicPr>
          <p:nvPr/>
        </p:nvPicPr>
        <p:blipFill>
          <a:blip r:embed="rId2"/>
          <a:stretch>
            <a:fillRect/>
          </a:stretch>
        </p:blipFill>
        <p:spPr>
          <a:xfrm>
            <a:off x="3045125" y="2170533"/>
            <a:ext cx="3786996" cy="3839653"/>
          </a:xfrm>
          <a:prstGeom prst="rect">
            <a:avLst/>
          </a:prstGeom>
        </p:spPr>
      </p:pic>
    </p:spTree>
    <p:extLst>
      <p:ext uri="{BB962C8B-B14F-4D97-AF65-F5344CB8AC3E}">
        <p14:creationId xmlns:p14="http://schemas.microsoft.com/office/powerpoint/2010/main" val="1715545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09587" y="3045026"/>
            <a:ext cx="9138804" cy="2189026"/>
          </a:xfrm>
          <a:prstGeom prst="rect">
            <a:avLst/>
          </a:prstGeom>
        </p:spPr>
        <p:txBody>
          <a:bodyPr vert="horz" wrap="square" lIns="0" tIns="8856" rIns="0" bIns="0" rtlCol="0" anchor="t">
            <a:spAutoFit/>
          </a:bodyPr>
          <a:lstStyle/>
          <a:p>
            <a:pPr marL="350520" marR="2540" indent="-342900">
              <a:spcBef>
                <a:spcPts val="69"/>
              </a:spcBef>
              <a:buClr>
                <a:srgbClr val="ED79B6"/>
              </a:buClr>
              <a:buFont typeface="Arial"/>
              <a:buChar char="•"/>
            </a:pPr>
            <a:r>
              <a:rPr lang="en-US" sz="2000" spc="-73" dirty="0">
                <a:ea typeface="+mn-lt"/>
                <a:cs typeface="+mn-lt"/>
              </a:rPr>
              <a:t>Your white blood cell counts may go down for short periods of time during your treatment. This can affect your body’s ability to fight infections.</a:t>
            </a:r>
            <a:endParaRPr lang="en-US" sz="2000">
              <a:ea typeface="+mn-lt"/>
              <a:cs typeface="+mn-lt"/>
            </a:endParaRPr>
          </a:p>
          <a:p>
            <a:pPr marL="350520" marR="2540" indent="-342900">
              <a:spcBef>
                <a:spcPts val="69"/>
              </a:spcBef>
              <a:buClr>
                <a:srgbClr val="ED79B6"/>
              </a:buClr>
              <a:buFont typeface="Arial"/>
              <a:buChar char="•"/>
            </a:pPr>
            <a:endParaRPr lang="en-US" sz="2000" spc="-73" dirty="0">
              <a:ea typeface="+mn-lt"/>
              <a:cs typeface="+mn-lt"/>
            </a:endParaRPr>
          </a:p>
          <a:p>
            <a:pPr marL="350520" marR="2540" indent="-342900">
              <a:spcBef>
                <a:spcPts val="69"/>
              </a:spcBef>
              <a:buClr>
                <a:srgbClr val="ED79B6"/>
              </a:buClr>
              <a:buFont typeface="Arial"/>
              <a:buChar char="•"/>
            </a:pPr>
            <a:r>
              <a:rPr lang="en-US" sz="2000" spc="-73" dirty="0">
                <a:ea typeface="+mn-lt"/>
                <a:cs typeface="+mn-lt"/>
              </a:rPr>
              <a:t> When your white blood cells are very low, your immune system is not working at its best, so your body may be less able to fight infection from bacteria or other organisms that can be in food.</a:t>
            </a:r>
            <a:endParaRPr lang="en-US" sz="2000">
              <a:ea typeface="+mn-lt"/>
              <a:cs typeface="+mn-lt"/>
            </a:endParaRPr>
          </a:p>
        </p:txBody>
      </p:sp>
      <p:sp>
        <p:nvSpPr>
          <p:cNvPr id="3" name="object 3"/>
          <p:cNvSpPr txBox="1">
            <a:spLocks noGrp="1"/>
          </p:cNvSpPr>
          <p:nvPr>
            <p:ph type="title"/>
          </p:nvPr>
        </p:nvSpPr>
        <p:spPr>
          <a:xfrm>
            <a:off x="907475" y="586465"/>
            <a:ext cx="9525310" cy="1634905"/>
          </a:xfrm>
          <a:prstGeom prst="rect">
            <a:avLst/>
          </a:prstGeom>
        </p:spPr>
        <p:txBody>
          <a:bodyPr vert="horz" wrap="square" lIns="0" tIns="9242" rIns="0" bIns="0" rtlCol="0" anchor="ctr">
            <a:spAutoFit/>
          </a:bodyPr>
          <a:lstStyle/>
          <a:p>
            <a:r>
              <a:rPr lang="en-CA" sz="7200" spc="-36" dirty="0">
                <a:solidFill>
                  <a:srgbClr val="ED79B6"/>
                </a:solidFill>
                <a:ea typeface="+mj-lt"/>
                <a:cs typeface="+mj-lt"/>
              </a:rPr>
              <a:t>FOOD SAFETY</a:t>
            </a:r>
            <a:endParaRPr lang="en-CA" sz="7200" spc="-36" dirty="0">
              <a:solidFill>
                <a:srgbClr val="000000"/>
              </a:solidFill>
              <a:ea typeface="+mj-lt"/>
              <a:cs typeface="+mj-lt"/>
            </a:endParaRPr>
          </a:p>
          <a:p>
            <a:pPr marL="7620">
              <a:lnSpc>
                <a:spcPct val="100000"/>
              </a:lnSpc>
              <a:spcBef>
                <a:spcPts val="73"/>
              </a:spcBef>
            </a:pPr>
            <a:endParaRPr lang="en-CA" sz="4000" spc="-36" dirty="0">
              <a:ea typeface="+mj-lt"/>
              <a:cs typeface="+mj-lt"/>
            </a:endParaRPr>
          </a:p>
        </p:txBody>
      </p:sp>
      <p:sp>
        <p:nvSpPr>
          <p:cNvPr id="4" name="TextBox 3">
            <a:extLst>
              <a:ext uri="{FF2B5EF4-FFF2-40B4-BE49-F238E27FC236}">
                <a16:creationId xmlns:a16="http://schemas.microsoft.com/office/drawing/2014/main" id="{6FCAC3EB-3978-F231-6250-2899CF73879A}"/>
              </a:ext>
            </a:extLst>
          </p:cNvPr>
          <p:cNvSpPr txBox="1"/>
          <p:nvPr/>
        </p:nvSpPr>
        <p:spPr>
          <a:xfrm>
            <a:off x="913988" y="1524001"/>
            <a:ext cx="10882633"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ea typeface="+mn-lt"/>
                <a:cs typeface="+mn-lt"/>
              </a:rPr>
              <a:t>Food safety is important at all times: before, during and after cancer treatment!</a:t>
            </a:r>
          </a:p>
          <a:p>
            <a:endParaRPr lang="en-US" sz="2000" dirty="0"/>
          </a:p>
        </p:txBody>
      </p:sp>
      <p:sp>
        <p:nvSpPr>
          <p:cNvPr id="5" name="TextBox 4">
            <a:extLst>
              <a:ext uri="{FF2B5EF4-FFF2-40B4-BE49-F238E27FC236}">
                <a16:creationId xmlns:a16="http://schemas.microsoft.com/office/drawing/2014/main" id="{4A0BA4F7-A78A-34D9-AFF8-E45B9C5C440A}"/>
              </a:ext>
            </a:extLst>
          </p:cNvPr>
          <p:cNvSpPr txBox="1"/>
          <p:nvPr/>
        </p:nvSpPr>
        <p:spPr>
          <a:xfrm>
            <a:off x="1034142" y="2340428"/>
            <a:ext cx="4708071"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solidFill>
                  <a:srgbClr val="ED79B6"/>
                </a:solidFill>
                <a:ea typeface="+mn-lt"/>
                <a:cs typeface="+mn-lt"/>
              </a:rPr>
              <a:t>WHY?</a:t>
            </a:r>
            <a:r>
              <a:rPr lang="en-US" dirty="0">
                <a:ea typeface="+mn-lt"/>
                <a:cs typeface="+mn-lt"/>
              </a:rPr>
              <a: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93927" y="2225517"/>
            <a:ext cx="9138804" cy="1573473"/>
          </a:xfrm>
          <a:prstGeom prst="rect">
            <a:avLst/>
          </a:prstGeom>
        </p:spPr>
        <p:txBody>
          <a:bodyPr vert="horz" wrap="square" lIns="0" tIns="8856" rIns="0" bIns="0" rtlCol="0" anchor="t">
            <a:spAutoFit/>
          </a:bodyPr>
          <a:lstStyle/>
          <a:p>
            <a:pPr marL="350520" marR="2540" indent="-342900">
              <a:spcBef>
                <a:spcPts val="69"/>
              </a:spcBef>
              <a:buClr>
                <a:srgbClr val="ED79B6"/>
              </a:buClr>
              <a:buFont typeface="Arial"/>
              <a:buChar char="•"/>
            </a:pPr>
            <a:r>
              <a:rPr lang="en-US" sz="2000" spc="-73" dirty="0">
                <a:ea typeface="+mn-lt"/>
                <a:cs typeface="+mn-lt"/>
              </a:rPr>
              <a:t>Your white blood cell count will gradually return to normal levels between and after your treatments.</a:t>
            </a:r>
            <a:endParaRPr lang="en-US" sz="2000" dirty="0">
              <a:ea typeface="+mn-lt"/>
              <a:cs typeface="+mn-lt"/>
            </a:endParaRPr>
          </a:p>
          <a:p>
            <a:pPr marL="350520" marR="2540" indent="-342900">
              <a:spcBef>
                <a:spcPts val="69"/>
              </a:spcBef>
              <a:buClr>
                <a:srgbClr val="ED79B6"/>
              </a:buClr>
              <a:buFont typeface="Arial"/>
              <a:buChar char="•"/>
            </a:pPr>
            <a:endParaRPr lang="en-US" sz="2000" spc="-73" dirty="0">
              <a:ea typeface="+mn-lt"/>
              <a:cs typeface="+mn-lt"/>
            </a:endParaRPr>
          </a:p>
          <a:p>
            <a:pPr marL="350520" marR="2540" indent="-342900">
              <a:spcBef>
                <a:spcPts val="69"/>
              </a:spcBef>
              <a:buClr>
                <a:srgbClr val="ED79B6"/>
              </a:buClr>
              <a:buFont typeface="Arial"/>
              <a:buChar char="•"/>
            </a:pPr>
            <a:r>
              <a:rPr lang="en-US" sz="2000" spc="-73" dirty="0">
                <a:ea typeface="+mn-lt"/>
                <a:cs typeface="+mn-lt"/>
              </a:rPr>
              <a:t>Specific foods will not speed up the recovery of your white blood cell count.</a:t>
            </a:r>
            <a:endParaRPr lang="en-US" sz="2000">
              <a:ea typeface="+mn-lt"/>
              <a:cs typeface="+mn-lt"/>
            </a:endParaRPr>
          </a:p>
        </p:txBody>
      </p:sp>
      <p:sp>
        <p:nvSpPr>
          <p:cNvPr id="3" name="object 3"/>
          <p:cNvSpPr txBox="1">
            <a:spLocks noGrp="1"/>
          </p:cNvSpPr>
          <p:nvPr>
            <p:ph type="title"/>
          </p:nvPr>
        </p:nvSpPr>
        <p:spPr>
          <a:xfrm>
            <a:off x="907475" y="586465"/>
            <a:ext cx="9525310" cy="1634905"/>
          </a:xfrm>
          <a:prstGeom prst="rect">
            <a:avLst/>
          </a:prstGeom>
        </p:spPr>
        <p:txBody>
          <a:bodyPr vert="horz" wrap="square" lIns="0" tIns="9242" rIns="0" bIns="0" rtlCol="0" anchor="ctr">
            <a:spAutoFit/>
          </a:bodyPr>
          <a:lstStyle/>
          <a:p>
            <a:r>
              <a:rPr lang="en-CA" sz="7200" spc="-36" dirty="0">
                <a:solidFill>
                  <a:srgbClr val="ED79B6"/>
                </a:solidFill>
                <a:ea typeface="+mj-lt"/>
                <a:cs typeface="+mj-lt"/>
              </a:rPr>
              <a:t>FOOD SAFETY</a:t>
            </a:r>
            <a:endParaRPr lang="en-CA" sz="7200" spc="-36" dirty="0">
              <a:solidFill>
                <a:srgbClr val="000000"/>
              </a:solidFill>
              <a:ea typeface="+mj-lt"/>
              <a:cs typeface="+mj-lt"/>
            </a:endParaRPr>
          </a:p>
          <a:p>
            <a:pPr marL="7620">
              <a:lnSpc>
                <a:spcPct val="100000"/>
              </a:lnSpc>
              <a:spcBef>
                <a:spcPts val="73"/>
              </a:spcBef>
            </a:pPr>
            <a:endParaRPr lang="en-CA" sz="4000" spc="-36" dirty="0">
              <a:ea typeface="+mj-lt"/>
              <a:cs typeface="+mj-lt"/>
            </a:endParaRPr>
          </a:p>
        </p:txBody>
      </p:sp>
      <p:pic>
        <p:nvPicPr>
          <p:cNvPr id="6" name="Picture 5">
            <a:extLst>
              <a:ext uri="{FF2B5EF4-FFF2-40B4-BE49-F238E27FC236}">
                <a16:creationId xmlns:a16="http://schemas.microsoft.com/office/drawing/2014/main" id="{8B2ECD66-D82C-D39B-4DA1-1045C9EF3F05}"/>
              </a:ext>
            </a:extLst>
          </p:cNvPr>
          <p:cNvPicPr>
            <a:picLocks noChangeAspect="1"/>
          </p:cNvPicPr>
          <p:nvPr/>
        </p:nvPicPr>
        <p:blipFill>
          <a:blip r:embed="rId2"/>
          <a:stretch>
            <a:fillRect/>
          </a:stretch>
        </p:blipFill>
        <p:spPr>
          <a:xfrm>
            <a:off x="3057525" y="3793197"/>
            <a:ext cx="4322911" cy="2161456"/>
          </a:xfrm>
          <a:prstGeom prst="rect">
            <a:avLst/>
          </a:prstGeom>
        </p:spPr>
      </p:pic>
    </p:spTree>
    <p:extLst>
      <p:ext uri="{BB962C8B-B14F-4D97-AF65-F5344CB8AC3E}">
        <p14:creationId xmlns:p14="http://schemas.microsoft.com/office/powerpoint/2010/main" val="4232751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09587" y="3433215"/>
            <a:ext cx="9138804" cy="1573473"/>
          </a:xfrm>
          <a:prstGeom prst="rect">
            <a:avLst/>
          </a:prstGeom>
        </p:spPr>
        <p:txBody>
          <a:bodyPr vert="horz" wrap="square" lIns="0" tIns="8856" rIns="0" bIns="0" rtlCol="0" anchor="t">
            <a:spAutoFit/>
          </a:bodyPr>
          <a:lstStyle/>
          <a:p>
            <a:pPr marL="350520" marR="2540" indent="-342900">
              <a:spcBef>
                <a:spcPts val="69"/>
              </a:spcBef>
              <a:buClr>
                <a:srgbClr val="ED79B6"/>
              </a:buClr>
              <a:buFont typeface="Arial"/>
              <a:buChar char="•"/>
            </a:pPr>
            <a:r>
              <a:rPr lang="en-US" sz="2000" spc="-73" dirty="0">
                <a:ea typeface="+mn-lt"/>
                <a:cs typeface="+mn-lt"/>
              </a:rPr>
              <a:t> Using warm, soapy water, wash your hands for at least 20 seconds before preparing or eating food. </a:t>
            </a:r>
            <a:endParaRPr lang="en-US" sz="2000" dirty="0">
              <a:ea typeface="+mn-lt"/>
              <a:cs typeface="+mn-lt"/>
            </a:endParaRPr>
          </a:p>
          <a:p>
            <a:pPr marL="350520" marR="2540" indent="-342900">
              <a:spcBef>
                <a:spcPts val="69"/>
              </a:spcBef>
              <a:buClr>
                <a:srgbClr val="ED79B6"/>
              </a:buClr>
              <a:buFont typeface="Arial"/>
              <a:buChar char="•"/>
            </a:pPr>
            <a:endParaRPr lang="en-US" sz="2000" spc="-73" dirty="0">
              <a:ea typeface="+mn-lt"/>
              <a:cs typeface="+mn-lt"/>
            </a:endParaRPr>
          </a:p>
          <a:p>
            <a:pPr marL="350520" marR="2540" indent="-342900">
              <a:spcBef>
                <a:spcPts val="69"/>
              </a:spcBef>
              <a:buClr>
                <a:srgbClr val="ED79B6"/>
              </a:buClr>
              <a:buFont typeface="Arial"/>
              <a:buChar char="•"/>
            </a:pPr>
            <a:r>
              <a:rPr lang="en-US" sz="2000" spc="-73" dirty="0">
                <a:ea typeface="+mn-lt"/>
                <a:cs typeface="+mn-lt"/>
              </a:rPr>
              <a:t> Wash your hands often through the day: after using the bathroom, touching pets, changing diapers, handling garbage, grocery shopping..</a:t>
            </a:r>
            <a:endParaRPr lang="en-US" sz="2000">
              <a:ea typeface="+mn-lt"/>
              <a:cs typeface="+mn-lt"/>
            </a:endParaRPr>
          </a:p>
        </p:txBody>
      </p:sp>
      <p:sp>
        <p:nvSpPr>
          <p:cNvPr id="3" name="object 3"/>
          <p:cNvSpPr txBox="1">
            <a:spLocks noGrp="1"/>
          </p:cNvSpPr>
          <p:nvPr>
            <p:ph type="title"/>
          </p:nvPr>
        </p:nvSpPr>
        <p:spPr>
          <a:xfrm>
            <a:off x="907475" y="1161559"/>
            <a:ext cx="10891159" cy="1634905"/>
          </a:xfrm>
          <a:prstGeom prst="rect">
            <a:avLst/>
          </a:prstGeom>
        </p:spPr>
        <p:txBody>
          <a:bodyPr vert="horz" wrap="square" lIns="0" tIns="9242" rIns="0" bIns="0" rtlCol="0" anchor="ctr">
            <a:spAutoFit/>
          </a:bodyPr>
          <a:lstStyle/>
          <a:p>
            <a:r>
              <a:rPr lang="en-CA" sz="7200" spc="-36" dirty="0">
                <a:solidFill>
                  <a:srgbClr val="ED79B6"/>
                </a:solidFill>
                <a:ea typeface="+mj-lt"/>
                <a:cs typeface="+mj-lt"/>
              </a:rPr>
              <a:t>BASIC FOOD SAFETY RULES</a:t>
            </a:r>
            <a:endParaRPr lang="en-US" dirty="0"/>
          </a:p>
          <a:p>
            <a:pPr marL="7620">
              <a:lnSpc>
                <a:spcPct val="100000"/>
              </a:lnSpc>
              <a:spcBef>
                <a:spcPts val="73"/>
              </a:spcBef>
            </a:pPr>
            <a:endParaRPr lang="en-CA" sz="4000" spc="-36" dirty="0">
              <a:ea typeface="+mj-lt"/>
              <a:cs typeface="+mj-lt"/>
            </a:endParaRPr>
          </a:p>
        </p:txBody>
      </p:sp>
      <p:sp>
        <p:nvSpPr>
          <p:cNvPr id="5" name="TextBox 4">
            <a:extLst>
              <a:ext uri="{FF2B5EF4-FFF2-40B4-BE49-F238E27FC236}">
                <a16:creationId xmlns:a16="http://schemas.microsoft.com/office/drawing/2014/main" id="{4A0BA4F7-A78A-34D9-AFF8-E45B9C5C440A}"/>
              </a:ext>
            </a:extLst>
          </p:cNvPr>
          <p:cNvSpPr txBox="1"/>
          <p:nvPr/>
        </p:nvSpPr>
        <p:spPr>
          <a:xfrm>
            <a:off x="904746" y="2973032"/>
            <a:ext cx="4708071"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solidFill>
                  <a:srgbClr val="ED79B6"/>
                </a:solidFill>
                <a:ea typeface="+mn-lt"/>
                <a:cs typeface="+mn-lt"/>
              </a:rPr>
              <a:t>WASH YOUR HANDS! </a:t>
            </a:r>
          </a:p>
        </p:txBody>
      </p:sp>
      <p:pic>
        <p:nvPicPr>
          <p:cNvPr id="6" name="Picture 5" descr="A person washing their hands&#10;&#10;Description automatically generated">
            <a:extLst>
              <a:ext uri="{FF2B5EF4-FFF2-40B4-BE49-F238E27FC236}">
                <a16:creationId xmlns:a16="http://schemas.microsoft.com/office/drawing/2014/main" id="{D66832ED-2B07-614E-FD88-9898CF4E909D}"/>
              </a:ext>
            </a:extLst>
          </p:cNvPr>
          <p:cNvPicPr>
            <a:picLocks noChangeAspect="1"/>
          </p:cNvPicPr>
          <p:nvPr/>
        </p:nvPicPr>
        <p:blipFill>
          <a:blip r:embed="rId2"/>
          <a:stretch>
            <a:fillRect/>
          </a:stretch>
        </p:blipFill>
        <p:spPr>
          <a:xfrm>
            <a:off x="3603865" y="5000895"/>
            <a:ext cx="3028950" cy="1514475"/>
          </a:xfrm>
          <a:prstGeom prst="rect">
            <a:avLst/>
          </a:prstGeom>
        </p:spPr>
      </p:pic>
    </p:spTree>
    <p:extLst>
      <p:ext uri="{BB962C8B-B14F-4D97-AF65-F5344CB8AC3E}">
        <p14:creationId xmlns:p14="http://schemas.microsoft.com/office/powerpoint/2010/main" val="2887639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09587" y="2786234"/>
            <a:ext cx="9138804" cy="4074158"/>
          </a:xfrm>
          <a:prstGeom prst="rect">
            <a:avLst/>
          </a:prstGeom>
        </p:spPr>
        <p:txBody>
          <a:bodyPr vert="horz" wrap="square" lIns="0" tIns="8856" rIns="0" bIns="0" rtlCol="0" anchor="t">
            <a:spAutoFit/>
          </a:bodyPr>
          <a:lstStyle/>
          <a:p>
            <a:pPr marL="350520" marR="2540" indent="-342900">
              <a:spcBef>
                <a:spcPts val="69"/>
              </a:spcBef>
              <a:buClr>
                <a:srgbClr val="ED79B6"/>
              </a:buClr>
              <a:buFont typeface="Arial"/>
              <a:buChar char="•"/>
            </a:pPr>
            <a:r>
              <a:rPr lang="en-US" sz="2000" spc="-73" dirty="0">
                <a:ea typeface="+mn-lt"/>
                <a:cs typeface="+mn-lt"/>
              </a:rPr>
              <a:t>Wash all fruits and vegetables under cold running water before peeling or </a:t>
            </a:r>
            <a:r>
              <a:rPr lang="en-US" sz="2000" spc="-73">
                <a:ea typeface="+mn-lt"/>
                <a:cs typeface="+mn-lt"/>
              </a:rPr>
              <a:t>cutting </a:t>
            </a:r>
            <a:endParaRPr lang="en-US" sz="2000" dirty="0">
              <a:ea typeface="+mn-lt"/>
              <a:cs typeface="+mn-lt"/>
            </a:endParaRPr>
          </a:p>
          <a:p>
            <a:pPr marL="350520" marR="2540" indent="-342900">
              <a:spcBef>
                <a:spcPts val="69"/>
              </a:spcBef>
              <a:buClr>
                <a:srgbClr val="ED79B6"/>
              </a:buClr>
              <a:buFont typeface="Arial"/>
              <a:buChar char="•"/>
            </a:pPr>
            <a:r>
              <a:rPr lang="en-US" sz="2000" spc="-73" dirty="0">
                <a:ea typeface="+mn-lt"/>
                <a:cs typeface="+mn-lt"/>
              </a:rPr>
              <a:t>Scrub fruits and vegetables with firm surfaces well (such as bananas, avocados, potatoes, oranges, melons) </a:t>
            </a:r>
            <a:endParaRPr lang="en-US" sz="2000" dirty="0">
              <a:ea typeface="+mn-lt"/>
              <a:cs typeface="+mn-lt"/>
            </a:endParaRPr>
          </a:p>
          <a:p>
            <a:pPr marL="350520" marR="2540" indent="-342900">
              <a:spcBef>
                <a:spcPts val="69"/>
              </a:spcBef>
              <a:buClr>
                <a:srgbClr val="ED79B6"/>
              </a:buClr>
              <a:buFont typeface="Arial"/>
              <a:buChar char="•"/>
            </a:pPr>
            <a:r>
              <a:rPr lang="en-US" sz="2000" spc="-73" dirty="0">
                <a:ea typeface="+mn-lt"/>
                <a:cs typeface="+mn-lt"/>
              </a:rPr>
              <a:t>Use separate cutting boards and utensils for raw meats and a separate </a:t>
            </a:r>
            <a:r>
              <a:rPr lang="en-US" sz="2000" spc="-73">
                <a:ea typeface="+mn-lt"/>
                <a:cs typeface="+mn-lt"/>
              </a:rPr>
              <a:t>one for fruits and vegetables </a:t>
            </a:r>
            <a:endParaRPr lang="en-US" sz="2000">
              <a:ea typeface="+mn-lt"/>
              <a:cs typeface="+mn-lt"/>
            </a:endParaRPr>
          </a:p>
          <a:p>
            <a:pPr marL="350520" marR="2540" indent="-342900">
              <a:spcBef>
                <a:spcPts val="69"/>
              </a:spcBef>
              <a:buClr>
                <a:srgbClr val="ED79B6"/>
              </a:buClr>
              <a:buFont typeface="Arial"/>
              <a:buChar char="•"/>
            </a:pPr>
            <a:r>
              <a:rPr lang="en-US" sz="2000" spc="-73" dirty="0">
                <a:ea typeface="+mn-lt"/>
                <a:cs typeface="+mn-lt"/>
              </a:rPr>
              <a:t>Thaw/defrost meat, fish or poultry in the refrigerator or microwave; not on the counter </a:t>
            </a:r>
            <a:endParaRPr lang="en-US" sz="2000" dirty="0">
              <a:ea typeface="+mn-lt"/>
              <a:cs typeface="+mn-lt"/>
            </a:endParaRPr>
          </a:p>
          <a:p>
            <a:pPr marL="350520" marR="2540" indent="-342900">
              <a:spcBef>
                <a:spcPts val="69"/>
              </a:spcBef>
              <a:buClr>
                <a:srgbClr val="ED79B6"/>
              </a:buClr>
              <a:buFont typeface="Arial"/>
              <a:buChar char="•"/>
            </a:pPr>
            <a:r>
              <a:rPr lang="en-US" sz="2000" spc="-73" dirty="0">
                <a:ea typeface="+mn-lt"/>
                <a:cs typeface="+mn-lt"/>
              </a:rPr>
              <a:t>Wash cutting boards, dishes, utensils and countertops with hot, soapy water after preparing food </a:t>
            </a:r>
            <a:endParaRPr lang="en-US" sz="2000" dirty="0">
              <a:ea typeface="+mn-lt"/>
              <a:cs typeface="+mn-lt"/>
            </a:endParaRPr>
          </a:p>
          <a:p>
            <a:pPr marL="350520" marR="2540" indent="-342900">
              <a:spcBef>
                <a:spcPts val="69"/>
              </a:spcBef>
              <a:buClr>
                <a:srgbClr val="ED79B6"/>
              </a:buClr>
              <a:buFont typeface="Arial"/>
              <a:buChar char="•"/>
            </a:pPr>
            <a:r>
              <a:rPr lang="en-US" sz="2000" spc="-73" dirty="0">
                <a:ea typeface="+mn-lt"/>
                <a:cs typeface="+mn-lt"/>
              </a:rPr>
              <a:t>Germs can grow on dishcloths so wash them daily in the hot cycle of the </a:t>
            </a:r>
            <a:r>
              <a:rPr lang="en-US" sz="2000" spc="-73">
                <a:ea typeface="+mn-lt"/>
                <a:cs typeface="+mn-lt"/>
              </a:rPr>
              <a:t>washing machine</a:t>
            </a:r>
            <a:endParaRPr lang="en-US" sz="2000">
              <a:ea typeface="+mn-lt"/>
              <a:cs typeface="+mn-lt"/>
            </a:endParaRPr>
          </a:p>
          <a:p>
            <a:pPr marL="350520" marR="2540" indent="-342900">
              <a:spcBef>
                <a:spcPts val="69"/>
              </a:spcBef>
              <a:buClr>
                <a:srgbClr val="ED79B6"/>
              </a:buClr>
              <a:buFont typeface="Arial"/>
              <a:buChar char="•"/>
            </a:pPr>
            <a:r>
              <a:rPr lang="en-US" sz="2000" spc="-73" dirty="0">
                <a:ea typeface="+mn-lt"/>
                <a:cs typeface="+mn-lt"/>
              </a:rPr>
              <a:t>Clean and sanitize countertops daily with a disinfectant cleaner</a:t>
            </a:r>
            <a:endParaRPr lang="en-US" sz="2000">
              <a:ea typeface="+mn-lt"/>
              <a:cs typeface="+mn-lt"/>
            </a:endParaRPr>
          </a:p>
        </p:txBody>
      </p:sp>
      <p:sp>
        <p:nvSpPr>
          <p:cNvPr id="3" name="object 3"/>
          <p:cNvSpPr txBox="1">
            <a:spLocks noGrp="1"/>
          </p:cNvSpPr>
          <p:nvPr>
            <p:ph type="title"/>
          </p:nvPr>
        </p:nvSpPr>
        <p:spPr>
          <a:xfrm>
            <a:off x="648683" y="960276"/>
            <a:ext cx="10891159" cy="1634905"/>
          </a:xfrm>
          <a:prstGeom prst="rect">
            <a:avLst/>
          </a:prstGeom>
        </p:spPr>
        <p:txBody>
          <a:bodyPr vert="horz" wrap="square" lIns="0" tIns="9242" rIns="0" bIns="0" rtlCol="0" anchor="ctr">
            <a:spAutoFit/>
          </a:bodyPr>
          <a:lstStyle/>
          <a:p>
            <a:r>
              <a:rPr lang="en-CA" sz="7200" spc="-36" dirty="0">
                <a:solidFill>
                  <a:srgbClr val="ED79B6"/>
                </a:solidFill>
                <a:ea typeface="+mj-lt"/>
                <a:cs typeface="+mj-lt"/>
              </a:rPr>
              <a:t>BASIC FOOD SAFETY RULES</a:t>
            </a:r>
            <a:endParaRPr lang="en-US" dirty="0"/>
          </a:p>
          <a:p>
            <a:pPr marL="7620">
              <a:lnSpc>
                <a:spcPct val="100000"/>
              </a:lnSpc>
              <a:spcBef>
                <a:spcPts val="73"/>
              </a:spcBef>
            </a:pPr>
            <a:endParaRPr lang="en-CA" sz="4000" spc="-36" dirty="0">
              <a:ea typeface="+mj-lt"/>
              <a:cs typeface="+mj-lt"/>
            </a:endParaRPr>
          </a:p>
        </p:txBody>
      </p:sp>
      <p:sp>
        <p:nvSpPr>
          <p:cNvPr id="5" name="TextBox 4">
            <a:extLst>
              <a:ext uri="{FF2B5EF4-FFF2-40B4-BE49-F238E27FC236}">
                <a16:creationId xmlns:a16="http://schemas.microsoft.com/office/drawing/2014/main" id="{4A0BA4F7-A78A-34D9-AFF8-E45B9C5C440A}"/>
              </a:ext>
            </a:extLst>
          </p:cNvPr>
          <p:cNvSpPr txBox="1"/>
          <p:nvPr/>
        </p:nvSpPr>
        <p:spPr>
          <a:xfrm>
            <a:off x="645954" y="2369183"/>
            <a:ext cx="8115504"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solidFill>
                  <a:srgbClr val="ED79B6"/>
                </a:solidFill>
                <a:ea typeface="+mn-lt"/>
                <a:cs typeface="+mn-lt"/>
              </a:rPr>
              <a:t>BE CAREFUL PREPARING FOODS</a:t>
            </a:r>
          </a:p>
          <a:p>
            <a:endParaRPr lang="en-US" sz="2400" b="1" dirty="0">
              <a:solidFill>
                <a:srgbClr val="ED79B6"/>
              </a:solidFill>
            </a:endParaRPr>
          </a:p>
        </p:txBody>
      </p:sp>
    </p:spTree>
    <p:extLst>
      <p:ext uri="{BB962C8B-B14F-4D97-AF65-F5344CB8AC3E}">
        <p14:creationId xmlns:p14="http://schemas.microsoft.com/office/powerpoint/2010/main" val="2160799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09587" y="3001894"/>
            <a:ext cx="9138804" cy="3471429"/>
          </a:xfrm>
          <a:prstGeom prst="rect">
            <a:avLst/>
          </a:prstGeom>
        </p:spPr>
        <p:txBody>
          <a:bodyPr vert="horz" wrap="square" lIns="0" tIns="8856" rIns="0" bIns="0" rtlCol="0" anchor="t">
            <a:spAutoFit/>
          </a:bodyPr>
          <a:lstStyle/>
          <a:p>
            <a:pPr marL="350520" marR="2540" indent="-342900">
              <a:spcBef>
                <a:spcPts val="69"/>
              </a:spcBef>
              <a:buClr>
                <a:srgbClr val="ED79B6"/>
              </a:buClr>
              <a:buFont typeface="Arial"/>
              <a:buChar char="•"/>
            </a:pPr>
            <a:r>
              <a:rPr lang="en-US" sz="2000" spc="-73" dirty="0">
                <a:ea typeface="+mn-lt"/>
                <a:cs typeface="+mn-lt"/>
              </a:rPr>
              <a:t>Cook meat until well done: USE A MEAT THERMOMETER </a:t>
            </a:r>
            <a:endParaRPr lang="en-US" sz="2000" dirty="0">
              <a:ea typeface="+mn-lt"/>
              <a:cs typeface="+mn-lt"/>
            </a:endParaRPr>
          </a:p>
          <a:p>
            <a:pPr marL="807720" marR="2540" lvl="1" indent="-342900">
              <a:spcBef>
                <a:spcPts val="69"/>
              </a:spcBef>
              <a:buClr>
                <a:srgbClr val="ED79B6"/>
              </a:buClr>
              <a:buFont typeface="Courier New"/>
              <a:buChar char="o"/>
            </a:pPr>
            <a:r>
              <a:rPr lang="en-US" sz="2000" spc="-73" dirty="0">
                <a:ea typeface="+mn-lt"/>
                <a:cs typeface="+mn-lt"/>
              </a:rPr>
              <a:t>Red meats: beef, pork, veal, lamb steaks, chops, roasts: to an internal temperature of 63℃ (145℉) </a:t>
            </a:r>
            <a:endParaRPr lang="en-US" sz="2000" dirty="0">
              <a:ea typeface="+mn-lt"/>
              <a:cs typeface="+mn-lt"/>
            </a:endParaRPr>
          </a:p>
          <a:p>
            <a:pPr marL="807720" marR="2540" lvl="1" indent="-342900">
              <a:spcBef>
                <a:spcPts val="69"/>
              </a:spcBef>
              <a:buClr>
                <a:srgbClr val="ED79B6"/>
              </a:buClr>
              <a:buFont typeface="Courier New"/>
              <a:buChar char="o"/>
            </a:pPr>
            <a:r>
              <a:rPr lang="en-US" sz="2000" spc="-73" dirty="0">
                <a:ea typeface="+mn-lt"/>
                <a:cs typeface="+mn-lt"/>
              </a:rPr>
              <a:t>Ground red meat: to an internal temperature of 71℃ (160℉) </a:t>
            </a:r>
            <a:endParaRPr lang="en-US" sz="2000" dirty="0">
              <a:ea typeface="+mn-lt"/>
              <a:cs typeface="+mn-lt"/>
            </a:endParaRPr>
          </a:p>
          <a:p>
            <a:pPr marL="807720" marR="2540" lvl="1" indent="-342900">
              <a:spcBef>
                <a:spcPts val="69"/>
              </a:spcBef>
              <a:buClr>
                <a:srgbClr val="ED79B6"/>
              </a:buClr>
              <a:buFont typeface="Courier New"/>
              <a:buChar char="o"/>
            </a:pPr>
            <a:r>
              <a:rPr lang="en-US" sz="2000" spc="-73" dirty="0">
                <a:ea typeface="+mn-lt"/>
                <a:cs typeface="+mn-lt"/>
              </a:rPr>
              <a:t>Poultry: chicken, turkey, duck (ground or pieces like breasts, legs, thighs): to an internal temperature of 74℃ (165℉) </a:t>
            </a:r>
            <a:endParaRPr lang="en-US" sz="2000" dirty="0">
              <a:ea typeface="+mn-lt"/>
              <a:cs typeface="+mn-lt"/>
            </a:endParaRPr>
          </a:p>
          <a:p>
            <a:pPr marL="807720" marR="2540" lvl="1" indent="-342900">
              <a:spcBef>
                <a:spcPts val="69"/>
              </a:spcBef>
              <a:buClr>
                <a:srgbClr val="ED79B6"/>
              </a:buClr>
              <a:buFont typeface="Courier New"/>
              <a:buChar char="o"/>
            </a:pPr>
            <a:r>
              <a:rPr lang="en-US" sz="2000" spc="-73" dirty="0">
                <a:ea typeface="+mn-lt"/>
                <a:cs typeface="+mn-lt"/>
              </a:rPr>
              <a:t>Cook fish and shellfish to an internal temperature of 63℃ (145℉) </a:t>
            </a:r>
            <a:endParaRPr lang="en-US" sz="2000" dirty="0">
              <a:ea typeface="+mn-lt"/>
              <a:cs typeface="+mn-lt"/>
            </a:endParaRPr>
          </a:p>
          <a:p>
            <a:pPr marL="807720" marR="2540" lvl="1" indent="-342900">
              <a:spcBef>
                <a:spcPts val="69"/>
              </a:spcBef>
              <a:buClr>
                <a:srgbClr val="ED79B6"/>
              </a:buClr>
              <a:buFont typeface="Courier New"/>
              <a:buChar char="o"/>
            </a:pPr>
            <a:r>
              <a:rPr lang="en-US" sz="2000" spc="-73" dirty="0">
                <a:ea typeface="+mn-lt"/>
                <a:cs typeface="+mn-lt"/>
              </a:rPr>
              <a:t>Cook eggs until the yolk and white are firm (71℃ (160℉). </a:t>
            </a:r>
            <a:endParaRPr lang="en-US" sz="2000" dirty="0">
              <a:ea typeface="+mn-lt"/>
              <a:cs typeface="+mn-lt"/>
            </a:endParaRPr>
          </a:p>
          <a:p>
            <a:pPr marL="350520" marR="2540" indent="-342900">
              <a:spcBef>
                <a:spcPts val="69"/>
              </a:spcBef>
              <a:buClr>
                <a:srgbClr val="ED79B6"/>
              </a:buClr>
              <a:buFont typeface="Arial"/>
              <a:buChar char="•"/>
            </a:pPr>
            <a:r>
              <a:rPr lang="en-US" sz="2000" spc="-73" dirty="0">
                <a:ea typeface="+mn-lt"/>
                <a:cs typeface="+mn-lt"/>
              </a:rPr>
              <a:t>Do not use any plates that held raw meat, fish, poultry or eggs without washing it first. Make sure to use hot, soapy water on these dishes before reusing.</a:t>
            </a:r>
            <a:endParaRPr lang="en-US" sz="2000">
              <a:ea typeface="+mn-lt"/>
              <a:cs typeface="+mn-lt"/>
            </a:endParaRPr>
          </a:p>
        </p:txBody>
      </p:sp>
      <p:sp>
        <p:nvSpPr>
          <p:cNvPr id="3" name="object 3"/>
          <p:cNvSpPr txBox="1">
            <a:spLocks noGrp="1"/>
          </p:cNvSpPr>
          <p:nvPr>
            <p:ph type="title"/>
          </p:nvPr>
        </p:nvSpPr>
        <p:spPr>
          <a:xfrm>
            <a:off x="648683" y="960276"/>
            <a:ext cx="10891159" cy="1634905"/>
          </a:xfrm>
          <a:prstGeom prst="rect">
            <a:avLst/>
          </a:prstGeom>
        </p:spPr>
        <p:txBody>
          <a:bodyPr vert="horz" wrap="square" lIns="0" tIns="9242" rIns="0" bIns="0" rtlCol="0" anchor="ctr">
            <a:spAutoFit/>
          </a:bodyPr>
          <a:lstStyle/>
          <a:p>
            <a:r>
              <a:rPr lang="en-CA" sz="7200" spc="-36" dirty="0">
                <a:solidFill>
                  <a:srgbClr val="ED79B6"/>
                </a:solidFill>
                <a:ea typeface="+mj-lt"/>
                <a:cs typeface="+mj-lt"/>
              </a:rPr>
              <a:t>BASIC FOOD SAFETY RULES</a:t>
            </a:r>
            <a:endParaRPr lang="en-US" dirty="0"/>
          </a:p>
          <a:p>
            <a:pPr marL="7620">
              <a:lnSpc>
                <a:spcPct val="100000"/>
              </a:lnSpc>
              <a:spcBef>
                <a:spcPts val="73"/>
              </a:spcBef>
            </a:pPr>
            <a:endParaRPr lang="en-CA" sz="4000" spc="-36" dirty="0">
              <a:ea typeface="+mj-lt"/>
              <a:cs typeface="+mj-lt"/>
            </a:endParaRPr>
          </a:p>
        </p:txBody>
      </p:sp>
      <p:sp>
        <p:nvSpPr>
          <p:cNvPr id="5" name="TextBox 4">
            <a:extLst>
              <a:ext uri="{FF2B5EF4-FFF2-40B4-BE49-F238E27FC236}">
                <a16:creationId xmlns:a16="http://schemas.microsoft.com/office/drawing/2014/main" id="{4A0BA4F7-A78A-34D9-AFF8-E45B9C5C440A}"/>
              </a:ext>
            </a:extLst>
          </p:cNvPr>
          <p:cNvSpPr txBox="1"/>
          <p:nvPr/>
        </p:nvSpPr>
        <p:spPr>
          <a:xfrm>
            <a:off x="645954" y="2369183"/>
            <a:ext cx="8115504"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solidFill>
                  <a:srgbClr val="ED79B6"/>
                </a:solidFill>
                <a:ea typeface="+mn-lt"/>
                <a:cs typeface="+mn-lt"/>
              </a:rPr>
              <a:t>BE CAREFUL COOKING FOODS </a:t>
            </a:r>
            <a:endParaRPr lang="en-US" b="1" dirty="0"/>
          </a:p>
          <a:p>
            <a:endParaRPr lang="en-US" sz="2400" b="1" dirty="0">
              <a:solidFill>
                <a:srgbClr val="ED79B6"/>
              </a:solidFill>
            </a:endParaRPr>
          </a:p>
        </p:txBody>
      </p:sp>
    </p:spTree>
    <p:extLst>
      <p:ext uri="{BB962C8B-B14F-4D97-AF65-F5344CB8AC3E}">
        <p14:creationId xmlns:p14="http://schemas.microsoft.com/office/powerpoint/2010/main" val="1159081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09587" y="3001894"/>
            <a:ext cx="9138804" cy="3150828"/>
          </a:xfrm>
          <a:prstGeom prst="rect">
            <a:avLst/>
          </a:prstGeom>
        </p:spPr>
        <p:txBody>
          <a:bodyPr vert="horz" wrap="square" lIns="0" tIns="8856" rIns="0" bIns="0" rtlCol="0" anchor="t">
            <a:spAutoFit/>
          </a:bodyPr>
          <a:lstStyle/>
          <a:p>
            <a:pPr marL="350520" marR="2540" indent="-342900">
              <a:spcBef>
                <a:spcPts val="69"/>
              </a:spcBef>
              <a:buClr>
                <a:srgbClr val="ED79B6"/>
              </a:buClr>
              <a:buFont typeface="Arial"/>
              <a:buChar char="•"/>
            </a:pPr>
            <a:r>
              <a:rPr lang="en-US" sz="2000" spc="-73" dirty="0">
                <a:ea typeface="+mn-lt"/>
                <a:cs typeface="+mn-lt"/>
              </a:rPr>
              <a:t>Check expiration dates on dairy products, meats, eggs and prepared and packaged items. </a:t>
            </a:r>
            <a:endParaRPr lang="en-US" sz="2000" dirty="0">
              <a:ea typeface="+mn-lt"/>
              <a:cs typeface="+mn-lt"/>
            </a:endParaRPr>
          </a:p>
          <a:p>
            <a:pPr marL="350520" marR="2540" indent="-342900">
              <a:spcBef>
                <a:spcPts val="69"/>
              </a:spcBef>
              <a:buClr>
                <a:srgbClr val="ED79B6"/>
              </a:buClr>
              <a:buFont typeface="Arial"/>
              <a:buChar char="•"/>
            </a:pPr>
            <a:r>
              <a:rPr lang="en-US" sz="2000" spc="-73" dirty="0">
                <a:ea typeface="+mn-lt"/>
                <a:cs typeface="+mn-lt"/>
              </a:rPr>
              <a:t>Purchase only pasteurized milk, juices and honey. </a:t>
            </a:r>
            <a:endParaRPr lang="en-US" sz="2000" dirty="0">
              <a:ea typeface="+mn-lt"/>
              <a:cs typeface="+mn-lt"/>
            </a:endParaRPr>
          </a:p>
          <a:p>
            <a:pPr marL="350520" marR="2540" indent="-342900">
              <a:spcBef>
                <a:spcPts val="69"/>
              </a:spcBef>
              <a:buClr>
                <a:srgbClr val="ED79B6"/>
              </a:buClr>
              <a:buFont typeface="Arial"/>
              <a:buChar char="•"/>
            </a:pPr>
            <a:r>
              <a:rPr lang="en-US" sz="2000" spc="-73" dirty="0">
                <a:ea typeface="+mn-lt"/>
                <a:cs typeface="+mn-lt"/>
              </a:rPr>
              <a:t>Avoid items from bulk food containers, bins and deli foods that can be handled by many people. </a:t>
            </a:r>
            <a:endParaRPr lang="en-US" sz="2000" dirty="0">
              <a:ea typeface="+mn-lt"/>
              <a:cs typeface="+mn-lt"/>
            </a:endParaRPr>
          </a:p>
          <a:p>
            <a:pPr marL="350520" marR="2540" indent="-342900">
              <a:spcBef>
                <a:spcPts val="69"/>
              </a:spcBef>
              <a:buClr>
                <a:srgbClr val="ED79B6"/>
              </a:buClr>
              <a:buFont typeface="Arial"/>
              <a:buChar char="•"/>
            </a:pPr>
            <a:r>
              <a:rPr lang="en-US" sz="2000" spc="-73" dirty="0">
                <a:ea typeface="+mn-lt"/>
                <a:cs typeface="+mn-lt"/>
              </a:rPr>
              <a:t>Don’t buy canned, jarred or boxed foods with dents, swelling, broken seal. </a:t>
            </a:r>
            <a:endParaRPr lang="en-US" sz="2000">
              <a:ea typeface="+mn-lt"/>
              <a:cs typeface="+mn-lt"/>
            </a:endParaRPr>
          </a:p>
          <a:p>
            <a:pPr marL="350520" marR="2540" indent="-342900">
              <a:spcBef>
                <a:spcPts val="69"/>
              </a:spcBef>
              <a:buClr>
                <a:srgbClr val="ED79B6"/>
              </a:buClr>
              <a:buFont typeface="Arial"/>
              <a:buChar char="•"/>
            </a:pPr>
            <a:r>
              <a:rPr lang="en-US" sz="2000" spc="-73" dirty="0">
                <a:ea typeface="+mn-lt"/>
                <a:cs typeface="+mn-lt"/>
              </a:rPr>
              <a:t>Choose fresh fruits and vegetables that are not spoiled or bruised (they can collect bacteria faster). </a:t>
            </a:r>
            <a:endParaRPr lang="en-US" sz="2000" dirty="0">
              <a:ea typeface="+mn-lt"/>
              <a:cs typeface="+mn-lt"/>
            </a:endParaRPr>
          </a:p>
          <a:p>
            <a:pPr marL="350520" marR="2540" indent="-342900">
              <a:spcBef>
                <a:spcPts val="69"/>
              </a:spcBef>
              <a:buClr>
                <a:srgbClr val="ED79B6"/>
              </a:buClr>
              <a:buFont typeface="Arial"/>
              <a:buChar char="•"/>
            </a:pPr>
            <a:r>
              <a:rPr lang="en-US" sz="2000" spc="-73" dirty="0">
                <a:ea typeface="+mn-lt"/>
                <a:cs typeface="+mn-lt"/>
              </a:rPr>
              <a:t>Avoid food sample offers at grocery stores or food markets </a:t>
            </a:r>
            <a:endParaRPr lang="en-US" sz="2000" dirty="0">
              <a:ea typeface="+mn-lt"/>
              <a:cs typeface="+mn-lt"/>
            </a:endParaRPr>
          </a:p>
          <a:p>
            <a:pPr marL="350520" marR="2540" indent="-342900">
              <a:spcBef>
                <a:spcPts val="69"/>
              </a:spcBef>
              <a:buClr>
                <a:srgbClr val="ED79B6"/>
              </a:buClr>
              <a:buFont typeface="Arial"/>
              <a:buChar char="•"/>
            </a:pPr>
            <a:r>
              <a:rPr lang="en-US" sz="2000" spc="-73" dirty="0">
                <a:ea typeface="+mn-lt"/>
                <a:cs typeface="+mn-lt"/>
              </a:rPr>
              <a:t>Avoid buffets, potlucks, salad bars, sidewalk vendors… </a:t>
            </a:r>
            <a:endParaRPr lang="en-US" sz="2000">
              <a:ea typeface="+mn-lt"/>
              <a:cs typeface="+mn-lt"/>
            </a:endParaRPr>
          </a:p>
        </p:txBody>
      </p:sp>
      <p:sp>
        <p:nvSpPr>
          <p:cNvPr id="3" name="object 3"/>
          <p:cNvSpPr txBox="1">
            <a:spLocks noGrp="1"/>
          </p:cNvSpPr>
          <p:nvPr>
            <p:ph type="title"/>
          </p:nvPr>
        </p:nvSpPr>
        <p:spPr>
          <a:xfrm>
            <a:off x="648683" y="960276"/>
            <a:ext cx="10891159" cy="1634905"/>
          </a:xfrm>
          <a:prstGeom prst="rect">
            <a:avLst/>
          </a:prstGeom>
        </p:spPr>
        <p:txBody>
          <a:bodyPr vert="horz" wrap="square" lIns="0" tIns="9242" rIns="0" bIns="0" rtlCol="0" anchor="ctr">
            <a:spAutoFit/>
          </a:bodyPr>
          <a:lstStyle/>
          <a:p>
            <a:r>
              <a:rPr lang="en-CA" sz="7200" spc="-36" dirty="0">
                <a:solidFill>
                  <a:srgbClr val="ED79B6"/>
                </a:solidFill>
                <a:ea typeface="+mj-lt"/>
                <a:cs typeface="+mj-lt"/>
              </a:rPr>
              <a:t>BASIC FOOD SAFETY RULES</a:t>
            </a:r>
            <a:endParaRPr lang="en-US" dirty="0"/>
          </a:p>
          <a:p>
            <a:pPr marL="7620">
              <a:lnSpc>
                <a:spcPct val="100000"/>
              </a:lnSpc>
              <a:spcBef>
                <a:spcPts val="73"/>
              </a:spcBef>
            </a:pPr>
            <a:endParaRPr lang="en-CA" sz="4000" spc="-36" dirty="0">
              <a:ea typeface="+mj-lt"/>
              <a:cs typeface="+mj-lt"/>
            </a:endParaRPr>
          </a:p>
        </p:txBody>
      </p:sp>
      <p:sp>
        <p:nvSpPr>
          <p:cNvPr id="5" name="TextBox 4">
            <a:extLst>
              <a:ext uri="{FF2B5EF4-FFF2-40B4-BE49-F238E27FC236}">
                <a16:creationId xmlns:a16="http://schemas.microsoft.com/office/drawing/2014/main" id="{4A0BA4F7-A78A-34D9-AFF8-E45B9C5C440A}"/>
              </a:ext>
            </a:extLst>
          </p:cNvPr>
          <p:cNvSpPr txBox="1"/>
          <p:nvPr/>
        </p:nvSpPr>
        <p:spPr>
          <a:xfrm>
            <a:off x="645954" y="2369183"/>
            <a:ext cx="8115504"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solidFill>
                  <a:srgbClr val="ED79B6"/>
                </a:solidFill>
                <a:ea typeface="+mn-lt"/>
                <a:cs typeface="+mn-lt"/>
              </a:rPr>
              <a:t>SHOP SMART </a:t>
            </a:r>
            <a:endParaRPr lang="en-US" b="1" dirty="0">
              <a:ea typeface="+mn-lt"/>
              <a:cs typeface="+mn-lt"/>
            </a:endParaRPr>
          </a:p>
          <a:p>
            <a:endParaRPr lang="en-US" sz="2400" b="1" dirty="0">
              <a:solidFill>
                <a:srgbClr val="ED79B6"/>
              </a:solidFill>
            </a:endParaRPr>
          </a:p>
        </p:txBody>
      </p:sp>
    </p:spTree>
    <p:extLst>
      <p:ext uri="{BB962C8B-B14F-4D97-AF65-F5344CB8AC3E}">
        <p14:creationId xmlns:p14="http://schemas.microsoft.com/office/powerpoint/2010/main" val="6513751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50795" y="3016272"/>
            <a:ext cx="9138804" cy="2214675"/>
          </a:xfrm>
          <a:prstGeom prst="rect">
            <a:avLst/>
          </a:prstGeom>
        </p:spPr>
        <p:txBody>
          <a:bodyPr vert="horz" wrap="square" lIns="0" tIns="8856" rIns="0" bIns="0" rtlCol="0" anchor="t">
            <a:spAutoFit/>
          </a:bodyPr>
          <a:lstStyle/>
          <a:p>
            <a:pPr marL="350520" marR="2540" indent="-342900">
              <a:spcBef>
                <a:spcPts val="69"/>
              </a:spcBef>
              <a:buClr>
                <a:srgbClr val="ED79B6"/>
              </a:buClr>
              <a:buFont typeface="Arial"/>
              <a:buChar char="•"/>
            </a:pPr>
            <a:r>
              <a:rPr lang="en-US" sz="2000" spc="-73" dirty="0">
                <a:ea typeface="+mn-lt"/>
                <a:cs typeface="+mn-lt"/>
              </a:rPr>
              <a:t>Raw or undercooked eggs (like in Caesar salad dressing, raw cookie dough, hollandaise sauce) </a:t>
            </a:r>
            <a:endParaRPr lang="en-US" sz="2000" dirty="0">
              <a:ea typeface="+mn-lt"/>
              <a:cs typeface="+mn-lt"/>
            </a:endParaRPr>
          </a:p>
          <a:p>
            <a:pPr marL="350520" marR="2540" indent="-342900">
              <a:spcBef>
                <a:spcPts val="69"/>
              </a:spcBef>
              <a:buClr>
                <a:srgbClr val="ED79B6"/>
              </a:buClr>
              <a:buFont typeface="Arial"/>
              <a:buChar char="•"/>
            </a:pPr>
            <a:r>
              <a:rPr lang="en-US" sz="2000" spc="-73" dirty="0">
                <a:ea typeface="+mn-lt"/>
                <a:cs typeface="+mn-lt"/>
              </a:rPr>
              <a:t>Raw or undercooked meat, fish, poultry, tofu and seafood </a:t>
            </a:r>
            <a:endParaRPr lang="en-US" sz="2000" dirty="0">
              <a:ea typeface="+mn-lt"/>
              <a:cs typeface="+mn-lt"/>
            </a:endParaRPr>
          </a:p>
          <a:p>
            <a:pPr marL="350520" marR="2540" indent="-342900">
              <a:spcBef>
                <a:spcPts val="69"/>
              </a:spcBef>
              <a:buClr>
                <a:srgbClr val="ED79B6"/>
              </a:buClr>
              <a:buFont typeface="Arial"/>
              <a:buChar char="•"/>
            </a:pPr>
            <a:r>
              <a:rPr lang="en-US" sz="2000" spc="-73" dirty="0">
                <a:ea typeface="+mn-lt"/>
                <a:cs typeface="+mn-lt"/>
              </a:rPr>
              <a:t>NON-pasteurized milk, cheese, yogurt </a:t>
            </a:r>
            <a:endParaRPr lang="en-US" sz="2000" dirty="0">
              <a:ea typeface="+mn-lt"/>
              <a:cs typeface="+mn-lt"/>
            </a:endParaRPr>
          </a:p>
          <a:p>
            <a:pPr marL="350520" marR="2540" indent="-342900">
              <a:spcBef>
                <a:spcPts val="69"/>
              </a:spcBef>
              <a:buClr>
                <a:srgbClr val="ED79B6"/>
              </a:buClr>
              <a:buFont typeface="Arial"/>
              <a:buChar char="•"/>
            </a:pPr>
            <a:r>
              <a:rPr lang="en-US" sz="2000" spc="-73" dirty="0">
                <a:ea typeface="+mn-lt"/>
                <a:cs typeface="+mn-lt"/>
              </a:rPr>
              <a:t>Soft cheese or blue veined cheese: Brie, Camembert, Roquefort, Stilton, Gorgonzola or Blue) </a:t>
            </a:r>
            <a:endParaRPr lang="en-US" sz="2000" dirty="0">
              <a:ea typeface="+mn-lt"/>
              <a:cs typeface="+mn-lt"/>
            </a:endParaRPr>
          </a:p>
          <a:p>
            <a:pPr marL="350520" marR="2540" indent="-342900">
              <a:spcBef>
                <a:spcPts val="69"/>
              </a:spcBef>
              <a:buClr>
                <a:srgbClr val="ED79B6"/>
              </a:buClr>
              <a:buFont typeface="Arial"/>
              <a:buChar char="•"/>
            </a:pPr>
            <a:endParaRPr lang="en-US" sz="2000" spc="-73" dirty="0">
              <a:ea typeface="+mn-lt"/>
              <a:cs typeface="+mn-lt"/>
            </a:endParaRPr>
          </a:p>
        </p:txBody>
      </p:sp>
      <p:sp>
        <p:nvSpPr>
          <p:cNvPr id="3" name="object 3"/>
          <p:cNvSpPr txBox="1">
            <a:spLocks noGrp="1"/>
          </p:cNvSpPr>
          <p:nvPr>
            <p:ph type="title"/>
          </p:nvPr>
        </p:nvSpPr>
        <p:spPr>
          <a:xfrm>
            <a:off x="648683" y="960276"/>
            <a:ext cx="10891159" cy="1634905"/>
          </a:xfrm>
          <a:prstGeom prst="rect">
            <a:avLst/>
          </a:prstGeom>
        </p:spPr>
        <p:txBody>
          <a:bodyPr vert="horz" wrap="square" lIns="0" tIns="9242" rIns="0" bIns="0" rtlCol="0" anchor="ctr">
            <a:spAutoFit/>
          </a:bodyPr>
          <a:lstStyle/>
          <a:p>
            <a:r>
              <a:rPr lang="en-CA" sz="7200" spc="-36" dirty="0">
                <a:solidFill>
                  <a:srgbClr val="ED79B6"/>
                </a:solidFill>
                <a:ea typeface="+mj-lt"/>
                <a:cs typeface="+mj-lt"/>
              </a:rPr>
              <a:t>BASIC FOOD SAFETY RULES</a:t>
            </a:r>
            <a:endParaRPr lang="en-US" dirty="0"/>
          </a:p>
          <a:p>
            <a:pPr marL="7620">
              <a:lnSpc>
                <a:spcPct val="100000"/>
              </a:lnSpc>
              <a:spcBef>
                <a:spcPts val="73"/>
              </a:spcBef>
            </a:pPr>
            <a:endParaRPr lang="en-CA" sz="4000" spc="-36" dirty="0">
              <a:ea typeface="+mj-lt"/>
              <a:cs typeface="+mj-lt"/>
            </a:endParaRPr>
          </a:p>
        </p:txBody>
      </p:sp>
      <p:sp>
        <p:nvSpPr>
          <p:cNvPr id="5" name="TextBox 4">
            <a:extLst>
              <a:ext uri="{FF2B5EF4-FFF2-40B4-BE49-F238E27FC236}">
                <a16:creationId xmlns:a16="http://schemas.microsoft.com/office/drawing/2014/main" id="{4A0BA4F7-A78A-34D9-AFF8-E45B9C5C440A}"/>
              </a:ext>
            </a:extLst>
          </p:cNvPr>
          <p:cNvSpPr txBox="1"/>
          <p:nvPr/>
        </p:nvSpPr>
        <p:spPr>
          <a:xfrm>
            <a:off x="645954" y="2599221"/>
            <a:ext cx="8115504"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solidFill>
                  <a:srgbClr val="ED79B6"/>
                </a:solidFill>
                <a:ea typeface="+mn-lt"/>
                <a:cs typeface="+mn-lt"/>
              </a:rPr>
              <a:t>FOODS TO AVOID </a:t>
            </a:r>
            <a:endParaRPr lang="en-US" b="1" dirty="0">
              <a:ea typeface="+mn-lt"/>
              <a:cs typeface="+mn-lt"/>
            </a:endParaRPr>
          </a:p>
          <a:p>
            <a:endParaRPr lang="en-US" sz="2400" b="1" dirty="0">
              <a:solidFill>
                <a:srgbClr val="ED79B6"/>
              </a:solidFill>
            </a:endParaRPr>
          </a:p>
        </p:txBody>
      </p:sp>
      <p:pic>
        <p:nvPicPr>
          <p:cNvPr id="7" name="Picture 6" descr="A plate of seafood and a glass of wine&#10;&#10;Description automatically generated">
            <a:extLst>
              <a:ext uri="{FF2B5EF4-FFF2-40B4-BE49-F238E27FC236}">
                <a16:creationId xmlns:a16="http://schemas.microsoft.com/office/drawing/2014/main" id="{1307E05A-C5BC-2CF6-81EF-8DEAA7842B9A}"/>
              </a:ext>
            </a:extLst>
          </p:cNvPr>
          <p:cNvPicPr>
            <a:picLocks noChangeAspect="1"/>
          </p:cNvPicPr>
          <p:nvPr/>
        </p:nvPicPr>
        <p:blipFill>
          <a:blip r:embed="rId2"/>
          <a:stretch>
            <a:fillRect/>
          </a:stretch>
        </p:blipFill>
        <p:spPr>
          <a:xfrm>
            <a:off x="5447672" y="4627804"/>
            <a:ext cx="2863790" cy="1901225"/>
          </a:xfrm>
          <a:prstGeom prst="rect">
            <a:avLst/>
          </a:prstGeom>
        </p:spPr>
      </p:pic>
    </p:spTree>
    <p:extLst>
      <p:ext uri="{BB962C8B-B14F-4D97-AF65-F5344CB8AC3E}">
        <p14:creationId xmlns:p14="http://schemas.microsoft.com/office/powerpoint/2010/main" val="2547713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50795" y="2786234"/>
            <a:ext cx="9138804" cy="1278521"/>
          </a:xfrm>
          <a:prstGeom prst="rect">
            <a:avLst/>
          </a:prstGeom>
        </p:spPr>
        <p:txBody>
          <a:bodyPr vert="horz" wrap="square" lIns="0" tIns="8856" rIns="0" bIns="0" rtlCol="0" anchor="t">
            <a:spAutoFit/>
          </a:bodyPr>
          <a:lstStyle/>
          <a:p>
            <a:pPr marL="350520" marR="2540" indent="-342900">
              <a:spcBef>
                <a:spcPts val="69"/>
              </a:spcBef>
              <a:buClr>
                <a:srgbClr val="ED79B6"/>
              </a:buClr>
              <a:buFont typeface="Arial"/>
              <a:buChar char="•"/>
            </a:pPr>
            <a:endParaRPr lang="en-US" sz="2000" spc="-73" dirty="0">
              <a:ea typeface="+mn-lt"/>
              <a:cs typeface="+mn-lt"/>
            </a:endParaRPr>
          </a:p>
          <a:p>
            <a:pPr marL="350520" marR="2540" indent="-342900">
              <a:spcBef>
                <a:spcPts val="69"/>
              </a:spcBef>
              <a:buClr>
                <a:srgbClr val="ED79B6"/>
              </a:buClr>
              <a:buFont typeface="Arial"/>
              <a:buChar char="•"/>
            </a:pPr>
            <a:r>
              <a:rPr lang="en-US" sz="2000" spc="-73" dirty="0">
                <a:ea typeface="+mn-lt"/>
                <a:cs typeface="+mn-lt"/>
              </a:rPr>
              <a:t>Unwashed fruits or vegetables </a:t>
            </a:r>
            <a:endParaRPr lang="en-US" sz="2000" dirty="0">
              <a:ea typeface="+mn-lt"/>
              <a:cs typeface="+mn-lt"/>
            </a:endParaRPr>
          </a:p>
          <a:p>
            <a:pPr marL="350520" marR="2540" indent="-342900">
              <a:spcBef>
                <a:spcPts val="69"/>
              </a:spcBef>
              <a:buClr>
                <a:srgbClr val="ED79B6"/>
              </a:buClr>
              <a:buFont typeface="Arial"/>
              <a:buChar char="•"/>
            </a:pPr>
            <a:r>
              <a:rPr lang="en-US" sz="2000" spc="-73" dirty="0">
                <a:ea typeface="+mn-lt"/>
                <a:cs typeface="+mn-lt"/>
              </a:rPr>
              <a:t>Raw or uncooked sprouts (alfalfa or bean sprouts)</a:t>
            </a:r>
            <a:endParaRPr lang="en-US" sz="2000" dirty="0">
              <a:ea typeface="+mn-lt"/>
              <a:cs typeface="+mn-lt"/>
            </a:endParaRPr>
          </a:p>
          <a:p>
            <a:pPr marL="350520" marR="2540" indent="-342900">
              <a:spcBef>
                <a:spcPts val="69"/>
              </a:spcBef>
              <a:buClr>
                <a:srgbClr val="ED79B6"/>
              </a:buClr>
              <a:buFont typeface="Arial"/>
              <a:buChar char="•"/>
            </a:pPr>
            <a:r>
              <a:rPr lang="en-US" sz="2000" spc="-73" dirty="0">
                <a:ea typeface="+mn-lt"/>
                <a:cs typeface="+mn-lt"/>
              </a:rPr>
              <a:t> Cold or uncooked deli meats (cold cuts) and hotdogs </a:t>
            </a:r>
            <a:endParaRPr lang="en-US" sz="2000">
              <a:ea typeface="+mn-lt"/>
              <a:cs typeface="+mn-lt"/>
            </a:endParaRPr>
          </a:p>
        </p:txBody>
      </p:sp>
      <p:sp>
        <p:nvSpPr>
          <p:cNvPr id="3" name="object 3"/>
          <p:cNvSpPr txBox="1">
            <a:spLocks noGrp="1"/>
          </p:cNvSpPr>
          <p:nvPr>
            <p:ph type="title"/>
          </p:nvPr>
        </p:nvSpPr>
        <p:spPr>
          <a:xfrm>
            <a:off x="648683" y="960276"/>
            <a:ext cx="10891159" cy="1634905"/>
          </a:xfrm>
          <a:prstGeom prst="rect">
            <a:avLst/>
          </a:prstGeom>
        </p:spPr>
        <p:txBody>
          <a:bodyPr vert="horz" wrap="square" lIns="0" tIns="9242" rIns="0" bIns="0" rtlCol="0" anchor="ctr">
            <a:spAutoFit/>
          </a:bodyPr>
          <a:lstStyle/>
          <a:p>
            <a:r>
              <a:rPr lang="en-CA" sz="7200" spc="-36" dirty="0">
                <a:solidFill>
                  <a:srgbClr val="ED79B6"/>
                </a:solidFill>
                <a:ea typeface="+mj-lt"/>
                <a:cs typeface="+mj-lt"/>
              </a:rPr>
              <a:t>BASIC FOOD SAFETY RULES</a:t>
            </a:r>
            <a:endParaRPr lang="en-US" dirty="0"/>
          </a:p>
          <a:p>
            <a:pPr marL="7620">
              <a:lnSpc>
                <a:spcPct val="100000"/>
              </a:lnSpc>
              <a:spcBef>
                <a:spcPts val="73"/>
              </a:spcBef>
            </a:pPr>
            <a:endParaRPr lang="en-CA" sz="4000" spc="-36" dirty="0">
              <a:ea typeface="+mj-lt"/>
              <a:cs typeface="+mj-lt"/>
            </a:endParaRPr>
          </a:p>
        </p:txBody>
      </p:sp>
      <p:sp>
        <p:nvSpPr>
          <p:cNvPr id="5" name="TextBox 4">
            <a:extLst>
              <a:ext uri="{FF2B5EF4-FFF2-40B4-BE49-F238E27FC236}">
                <a16:creationId xmlns:a16="http://schemas.microsoft.com/office/drawing/2014/main" id="{4A0BA4F7-A78A-34D9-AFF8-E45B9C5C440A}"/>
              </a:ext>
            </a:extLst>
          </p:cNvPr>
          <p:cNvSpPr txBox="1"/>
          <p:nvPr/>
        </p:nvSpPr>
        <p:spPr>
          <a:xfrm>
            <a:off x="645954" y="2369183"/>
            <a:ext cx="8115504"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solidFill>
                  <a:srgbClr val="ED79B6"/>
                </a:solidFill>
                <a:ea typeface="+mn-lt"/>
                <a:cs typeface="+mn-lt"/>
              </a:rPr>
              <a:t>FOODS TO AVOID </a:t>
            </a:r>
            <a:endParaRPr lang="en-US" b="1" dirty="0">
              <a:ea typeface="+mn-lt"/>
              <a:cs typeface="+mn-lt"/>
            </a:endParaRPr>
          </a:p>
          <a:p>
            <a:endParaRPr lang="en-US" sz="2400" b="1" dirty="0">
              <a:solidFill>
                <a:srgbClr val="ED79B6"/>
              </a:solidFill>
            </a:endParaRPr>
          </a:p>
        </p:txBody>
      </p:sp>
      <p:sp>
        <p:nvSpPr>
          <p:cNvPr id="4" name="TextBox 3">
            <a:extLst>
              <a:ext uri="{FF2B5EF4-FFF2-40B4-BE49-F238E27FC236}">
                <a16:creationId xmlns:a16="http://schemas.microsoft.com/office/drawing/2014/main" id="{8329FFE3-4076-EBCC-2E02-D7EBB7072CEE}"/>
              </a:ext>
            </a:extLst>
          </p:cNvPr>
          <p:cNvSpPr txBox="1"/>
          <p:nvPr/>
        </p:nvSpPr>
        <p:spPr>
          <a:xfrm>
            <a:off x="640306" y="4628996"/>
            <a:ext cx="533400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solidFill>
                  <a:srgbClr val="ED79B6"/>
                </a:solidFill>
                <a:ea typeface="+mn-lt"/>
                <a:cs typeface="+mn-lt"/>
              </a:rPr>
              <a:t>DRINKING WATER SAFELY </a:t>
            </a:r>
            <a:endParaRPr lang="en-US" sz="2400" b="1">
              <a:solidFill>
                <a:srgbClr val="ED79B6"/>
              </a:solidFill>
            </a:endParaRPr>
          </a:p>
        </p:txBody>
      </p:sp>
      <p:sp>
        <p:nvSpPr>
          <p:cNvPr id="6" name="TextBox 5">
            <a:extLst>
              <a:ext uri="{FF2B5EF4-FFF2-40B4-BE49-F238E27FC236}">
                <a16:creationId xmlns:a16="http://schemas.microsoft.com/office/drawing/2014/main" id="{75582A6F-0595-8AD0-604C-F0B34F403BA5}"/>
              </a:ext>
            </a:extLst>
          </p:cNvPr>
          <p:cNvSpPr txBox="1"/>
          <p:nvPr/>
        </p:nvSpPr>
        <p:spPr>
          <a:xfrm>
            <a:off x="637224" y="5286247"/>
            <a:ext cx="9391495"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pPr>
            <a:r>
              <a:rPr lang="en-US" sz="2000" dirty="0">
                <a:ea typeface="+mn-lt"/>
                <a:cs typeface="+mn-lt"/>
              </a:rPr>
              <a:t>Tap water and bottled water is safe to drink. You may wish to boil water at a rolling boil for 5 minutes before drinking if you are concerned about your water supply.</a:t>
            </a:r>
            <a:endParaRPr lang="en-US" sz="2000" dirty="0"/>
          </a:p>
        </p:txBody>
      </p:sp>
      <p:pic>
        <p:nvPicPr>
          <p:cNvPr id="7" name="Picture 6" descr="A hand pouring water into a glass&#10;&#10;Description automatically generated">
            <a:extLst>
              <a:ext uri="{FF2B5EF4-FFF2-40B4-BE49-F238E27FC236}">
                <a16:creationId xmlns:a16="http://schemas.microsoft.com/office/drawing/2014/main" id="{0159BCB4-70C8-7960-10FB-06774C0F4A50}"/>
              </a:ext>
            </a:extLst>
          </p:cNvPr>
          <p:cNvPicPr>
            <a:picLocks noChangeAspect="1"/>
          </p:cNvPicPr>
          <p:nvPr/>
        </p:nvPicPr>
        <p:blipFill>
          <a:blip r:embed="rId2"/>
          <a:stretch>
            <a:fillRect/>
          </a:stretch>
        </p:blipFill>
        <p:spPr>
          <a:xfrm>
            <a:off x="7586213" y="2786872"/>
            <a:ext cx="3963837" cy="2003125"/>
          </a:xfrm>
          <a:prstGeom prst="rect">
            <a:avLst/>
          </a:prstGeom>
        </p:spPr>
      </p:pic>
    </p:spTree>
    <p:extLst>
      <p:ext uri="{BB962C8B-B14F-4D97-AF65-F5344CB8AC3E}">
        <p14:creationId xmlns:p14="http://schemas.microsoft.com/office/powerpoint/2010/main" val="344869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League Spartan"/>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260</TotalTime>
  <Words>963</Words>
  <Application>Microsoft Office PowerPoint</Application>
  <PresentationFormat>Widescreen</PresentationFormat>
  <Paragraphs>142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FOOD SAFETY</vt:lpstr>
      <vt:lpstr>FOOD SAFETY </vt:lpstr>
      <vt:lpstr>FOOD SAFETY </vt:lpstr>
      <vt:lpstr>BASIC FOOD SAFETY RULES </vt:lpstr>
      <vt:lpstr>BASIC FOOD SAFETY RULES </vt:lpstr>
      <vt:lpstr>BASIC FOOD SAFETY RULES </vt:lpstr>
      <vt:lpstr>BASIC FOOD SAFETY RULES </vt:lpstr>
      <vt:lpstr>BASIC FOOD SAFETY RULES </vt:lpstr>
      <vt:lpstr>BASIC FOOD SAFETY RULES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NUTRITION BASICS</dc:title>
  <dc:creator>kIM hEILPERN</dc:creator>
  <cp:lastModifiedBy>kIM hEILPERN</cp:lastModifiedBy>
  <cp:revision>432</cp:revision>
  <dcterms:created xsi:type="dcterms:W3CDTF">2024-04-28T17:13:14Z</dcterms:created>
  <dcterms:modified xsi:type="dcterms:W3CDTF">2024-08-15T18:09:36Z</dcterms:modified>
</cp:coreProperties>
</file>